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photoAlbum layout="2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F168-FE98-442D-A950-EEAEEEFAD4D8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94FC-F97F-4895-95BD-C8A7BDD4F4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F168-FE98-442D-A950-EEAEEEFAD4D8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94FC-F97F-4895-95BD-C8A7BDD4F4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F168-FE98-442D-A950-EEAEEEFAD4D8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94FC-F97F-4895-95BD-C8A7BDD4F4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F168-FE98-442D-A950-EEAEEEFAD4D8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94FC-F97F-4895-95BD-C8A7BDD4F4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F168-FE98-442D-A950-EEAEEEFAD4D8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94FC-F97F-4895-95BD-C8A7BDD4F4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F168-FE98-442D-A950-EEAEEEFAD4D8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94FC-F97F-4895-95BD-C8A7BDD4F4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F168-FE98-442D-A950-EEAEEEFAD4D8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94FC-F97F-4895-95BD-C8A7BDD4F4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F168-FE98-442D-A950-EEAEEEFAD4D8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94FC-F97F-4895-95BD-C8A7BDD4F4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F168-FE98-442D-A950-EEAEEEFAD4D8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94FC-F97F-4895-95BD-C8A7BDD4F4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F168-FE98-442D-A950-EEAEEEFAD4D8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94FC-F97F-4895-95BD-C8A7BDD4F4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F168-FE98-442D-A950-EEAEEEFAD4D8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94FC-F97F-4895-95BD-C8A7BDD4F40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F168-FE98-442D-A950-EEAEEEFAD4D8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94FC-F97F-4895-95BD-C8A7BDD4F40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451100"/>
          </a:xfrm>
        </p:spPr>
        <p:txBody>
          <a:bodyPr>
            <a:normAutofit/>
          </a:bodyPr>
          <a:lstStyle/>
          <a:p>
            <a:r>
              <a:rPr lang="pl-PL" dirty="0"/>
              <a:t>Dzień </a:t>
            </a:r>
            <a:r>
              <a:rPr lang="pl-PL"/>
              <a:t>pluszowego misia w 0a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sz="1000" dirty="0"/>
              <a:t>Kamila Pasternak - Opalko</a:t>
            </a:r>
            <a:endParaRPr lang="pl-PL" dirty="0"/>
          </a:p>
        </p:txBody>
      </p:sp>
      <p:pic>
        <p:nvPicPr>
          <p:cNvPr id="4" name="Picture 3" descr="20211202_1322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27584" y="260648"/>
            <a:ext cx="6400712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202_1307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476672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211202_13072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52120" y="476672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Dzieci prezentują swoje misie ze skarpet.</a:t>
            </a:r>
          </a:p>
        </p:txBody>
      </p:sp>
      <p:pic>
        <p:nvPicPr>
          <p:cNvPr id="5" name="Picture 4" descr="20211126_174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628800"/>
            <a:ext cx="2432869" cy="432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202_1322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8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211202_13310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76056" y="476672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Dzieci wykonały misie ze skarpet.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</Words>
  <Application>Microsoft Office PowerPoint</Application>
  <PresentationFormat>Pokaz na ekranie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Dzień pluszowego misia w 0a   Kamila Pasternak - Opalko</vt:lpstr>
      <vt:lpstr>Dzieci prezentują swoje misie ze skarpet.</vt:lpstr>
      <vt:lpstr>Dzieci wykonały misie ze skarpet.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pluszowego misia w 0a   Kamila Pasternak - Opalko</dc:title>
  <dc:creator>Kamila Pasternak</dc:creator>
  <cp:lastModifiedBy>Milena Maliszewska</cp:lastModifiedBy>
  <cp:revision>5</cp:revision>
  <dcterms:created xsi:type="dcterms:W3CDTF">2022-01-10T19:52:42Z</dcterms:created>
  <dcterms:modified xsi:type="dcterms:W3CDTF">2022-01-12T08:55:23Z</dcterms:modified>
</cp:coreProperties>
</file>