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</p:sldIdLst>
  <p:sldSz cx="9144000" cy="6858000" type="screen4x3"/>
  <p:notesSz cx="6858000" cy="9144000"/>
  <p:photoAlbum layout="2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AE6B8-9C98-4011-B817-CEF5F75DA246}" type="datetimeFigureOut">
              <a:rPr lang="pl-PL" smtClean="0"/>
              <a:t>17.01.2022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32A54-A6AB-4C80-A239-7640DC9F80A5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212976"/>
            <a:ext cx="8204448" cy="1872208"/>
          </a:xfrm>
        </p:spPr>
        <p:txBody>
          <a:bodyPr>
            <a:normAutofit fontScale="90000"/>
          </a:bodyPr>
          <a:lstStyle/>
          <a:p>
            <a:r>
              <a:rPr lang="pl-PL" dirty="0"/>
              <a:t>Innowacja</a:t>
            </a:r>
            <a:br>
              <a:rPr lang="pl-PL" dirty="0"/>
            </a:br>
            <a:r>
              <a:rPr lang="pl-PL" dirty="0"/>
              <a:t>pedagogiczna</a:t>
            </a:r>
            <a:br>
              <a:rPr lang="pl-PL" dirty="0"/>
            </a:br>
            <a:r>
              <a:rPr lang="pl-PL" dirty="0"/>
              <a:t>6 latek poznaje świat</a:t>
            </a:r>
            <a:br>
              <a:rPr lang="pl-PL" dirty="0"/>
            </a:br>
            <a:r>
              <a:rPr lang="pl-PL" dirty="0"/>
              <a:t>Włochy w 0a</a:t>
            </a:r>
            <a:br>
              <a:rPr lang="pl-PL" dirty="0"/>
            </a:br>
            <a:br>
              <a:rPr lang="pl-PL" dirty="0"/>
            </a:br>
            <a:r>
              <a:rPr lang="pl-PL" sz="1100" dirty="0"/>
              <a:t>Kamila</a:t>
            </a:r>
            <a:r>
              <a:rPr lang="pl-PL" dirty="0"/>
              <a:t> </a:t>
            </a:r>
            <a:r>
              <a:rPr lang="pl-PL" sz="1100" dirty="0"/>
              <a:t>Pasternak - Opalko</a:t>
            </a:r>
          </a:p>
        </p:txBody>
      </p:sp>
      <p:pic>
        <p:nvPicPr>
          <p:cNvPr id="4" name="Picture 3" descr="20211125_0930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72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111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-843954" y="1644154"/>
            <a:ext cx="6324599" cy="3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103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3624262" y="1640434"/>
            <a:ext cx="6307593" cy="35480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792088"/>
          </a:xfrm>
        </p:spPr>
        <p:txBody>
          <a:bodyPr>
            <a:normAutofit/>
          </a:bodyPr>
          <a:lstStyle/>
          <a:p>
            <a:r>
              <a:rPr lang="pl-PL" sz="4000" dirty="0"/>
              <a:t>Nasza pizza jest gotowa.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1113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4221088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0211125_1113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404664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11133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23528" y="404664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0211125_11135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716016" y="4221088"/>
            <a:ext cx="411480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212976"/>
            <a:ext cx="8229600" cy="576064"/>
          </a:xfrm>
        </p:spPr>
        <p:txBody>
          <a:bodyPr>
            <a:noAutofit/>
          </a:bodyPr>
          <a:lstStyle/>
          <a:p>
            <a:r>
              <a:rPr lang="pl-PL" sz="3600" dirty="0"/>
              <a:t>Dzieci próbują swojej pizzy. Jest pyszna </a:t>
            </a:r>
            <a:r>
              <a:rPr lang="pl-PL" sz="3600" dirty="0">
                <a:sym typeface="Wingdings" pitchFamily="2" charset="2"/>
              </a:rPr>
              <a:t></a:t>
            </a:r>
            <a:endParaRPr lang="pl-PL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1125_114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332656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1140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23528" y="4221088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0211125_11405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072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296144"/>
          </a:xfrm>
        </p:spPr>
        <p:txBody>
          <a:bodyPr>
            <a:normAutofit/>
          </a:bodyPr>
          <a:lstStyle/>
          <a:p>
            <a:pPr algn="l"/>
            <a:r>
              <a:rPr lang="pl-PL" sz="2400" dirty="0"/>
              <a:t>Dzieci bawią się makaronem, </a:t>
            </a:r>
            <a:br>
              <a:rPr lang="pl-PL" sz="2400" dirty="0"/>
            </a:br>
            <a:r>
              <a:rPr lang="pl-PL" sz="2400" dirty="0"/>
              <a:t>układają różne wzory i figury.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1141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-766799" y="1639007"/>
            <a:ext cx="6301072" cy="354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0211125_1141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3618851" y="1645845"/>
            <a:ext cx="6332330" cy="356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1141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28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0211125_1142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072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1148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260648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0211125_1148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260648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11485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555776" y="2132856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0211125_11550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716016" y="4221088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20211125_115507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23528" y="4221088"/>
            <a:ext cx="411480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636912"/>
            <a:ext cx="3779912" cy="1512168"/>
          </a:xfrm>
        </p:spPr>
        <p:txBody>
          <a:bodyPr>
            <a:normAutofit fontScale="90000"/>
          </a:bodyPr>
          <a:lstStyle/>
          <a:p>
            <a:pPr algn="l"/>
            <a:r>
              <a:rPr lang="pl-PL" sz="2800" dirty="0"/>
              <a:t>Pamiątki z Włoch przyniesione przez dzieci.</a:t>
            </a:r>
            <a:br>
              <a:rPr lang="pl-PL" sz="2800" dirty="0"/>
            </a:br>
            <a:r>
              <a:rPr lang="pl-PL" sz="2800" dirty="0"/>
              <a:t>Warzywa z plasteliny.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0915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332656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0211125_0917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332656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09233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23528" y="4221088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0211125_09271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716016" y="4221088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20211125_092731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2483768" y="2348880"/>
            <a:ext cx="411480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pl-PL" dirty="0"/>
              <a:t>Dzieci samodzielnie wykonują pizzę.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1125_0933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0933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029200" y="4543425"/>
            <a:ext cx="411480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229600" cy="836712"/>
          </a:xfrm>
        </p:spPr>
        <p:txBody>
          <a:bodyPr>
            <a:normAutofit/>
          </a:bodyPr>
          <a:lstStyle/>
          <a:p>
            <a:r>
              <a:rPr lang="pl-PL" sz="4000" dirty="0"/>
              <a:t>Dzieci wykonały pizzę z szynką.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0933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0933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029200" y="4543425"/>
            <a:ext cx="411480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pl-PL" dirty="0"/>
              <a:t>Dzieci wykonały pizzę z salami.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0935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260648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20211125_0936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260648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09363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51520" y="4293096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0211125_09380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716016" y="4293096"/>
            <a:ext cx="411480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2996952"/>
            <a:ext cx="8784976" cy="1152128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>Pizza gotowa do włożenia do pieca.</a:t>
            </a:r>
            <a:br>
              <a:rPr lang="pl-PL" sz="2400" dirty="0"/>
            </a:br>
            <a:r>
              <a:rPr lang="pl-PL" sz="2400" dirty="0"/>
              <a:t>Dzieci układają wyraz </a:t>
            </a:r>
            <a:r>
              <a:rPr lang="pl-PL" sz="2400" i="1" dirty="0"/>
              <a:t>Włochy</a:t>
            </a:r>
            <a:r>
              <a:rPr lang="pl-PL" sz="2400" dirty="0"/>
              <a:t> i oznaczają w nim samogłoski i spółgłoski.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0938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0939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029200" y="4543425"/>
            <a:ext cx="411480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864096"/>
          </a:xfrm>
        </p:spPr>
        <p:txBody>
          <a:bodyPr>
            <a:normAutofit/>
          </a:bodyPr>
          <a:lstStyle/>
          <a:p>
            <a:r>
              <a:rPr lang="pl-PL" sz="4000" dirty="0"/>
              <a:t>Dzieci ułożyły wyraz Włochy.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0941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864096"/>
          </a:xfrm>
        </p:spPr>
        <p:txBody>
          <a:bodyPr>
            <a:normAutofit/>
          </a:bodyPr>
          <a:lstStyle/>
          <a:p>
            <a:r>
              <a:rPr lang="pl-PL" sz="4000" dirty="0"/>
              <a:t>Dzieci ułożyły wyraz Włochy.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0942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28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0942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072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pl-PL" sz="2400" dirty="0"/>
              <a:t>Dzieci przygotowały pizzę, czas aby zaczęła się piec.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1125_102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6992100" cy="393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211125_1002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151900" y="2924944"/>
            <a:ext cx="6992100" cy="39330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Autofit/>
          </a:bodyPr>
          <a:lstStyle/>
          <a:p>
            <a:r>
              <a:rPr lang="pl-PL" sz="2800" dirty="0"/>
              <a:t>Dzieci bawią się w kodowanie na dywanie.</a:t>
            </a:r>
            <a:br>
              <a:rPr lang="pl-PL" sz="2800" dirty="0"/>
            </a:br>
            <a:r>
              <a:rPr lang="pl-PL" sz="2800" dirty="0">
                <a:solidFill>
                  <a:schemeClr val="bg1"/>
                </a:solidFill>
              </a:rPr>
              <a:t>Układają flagę z makaronu.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126</Words>
  <Application>Microsoft Office PowerPoint</Application>
  <PresentationFormat>Pokaz na ekranie (4:3)</PresentationFormat>
  <Paragraphs>13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Innowacja pedagogiczna 6 latek poznaje świat Włochy w 0a  Kamila Pasternak - Opalko</vt:lpstr>
      <vt:lpstr>Dzieci samodzielnie wykonują pizzę.</vt:lpstr>
      <vt:lpstr>Dzieci wykonały pizzę z szynką.</vt:lpstr>
      <vt:lpstr>Dzieci wykonały pizzę z salami.</vt:lpstr>
      <vt:lpstr>Pizza gotowa do włożenia do pieca. Dzieci układają wyraz Włochy i oznaczają w nim samogłoski i spółgłoski.</vt:lpstr>
      <vt:lpstr>Dzieci ułożyły wyraz Włochy.</vt:lpstr>
      <vt:lpstr>Dzieci ułożyły wyraz Włochy.</vt:lpstr>
      <vt:lpstr>Dzieci przygotowały pizzę, czas aby zaczęła się piec.</vt:lpstr>
      <vt:lpstr>Dzieci bawią się w kodowanie na dywanie. Układają flagę z makaronu.</vt:lpstr>
      <vt:lpstr>Nasza pizza jest gotowa.</vt:lpstr>
      <vt:lpstr>Dzieci próbują swojej pizzy. Jest pyszna </vt:lpstr>
      <vt:lpstr>Dzieci bawią się makaronem,  układają różne wzory i figury.</vt:lpstr>
      <vt:lpstr>Prezentacja programu PowerPoint</vt:lpstr>
      <vt:lpstr>Prezentacja programu PowerPoint</vt:lpstr>
      <vt:lpstr>Pamiątki z Włoch przyniesione przez dzieci. Warzywa z plasteliny.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Innowacja pedagogiczna Włochy w 0a</dc:title>
  <dc:creator>Kamila Pasternak</dc:creator>
  <cp:lastModifiedBy>Milena Maliszewska</cp:lastModifiedBy>
  <cp:revision>3</cp:revision>
  <dcterms:created xsi:type="dcterms:W3CDTF">2022-01-16T09:46:28Z</dcterms:created>
  <dcterms:modified xsi:type="dcterms:W3CDTF">2022-01-17T09:19:52Z</dcterms:modified>
</cp:coreProperties>
</file>