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283C8A8-D527-470A-82EA-2D9F0E699F40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17EC302-7367-4CC6-A80B-0404B7E6239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35896" y="2132856"/>
            <a:ext cx="5120640" cy="936104"/>
          </a:xfrm>
        </p:spPr>
        <p:txBody>
          <a:bodyPr/>
          <a:lstStyle/>
          <a:p>
            <a:r>
              <a:rPr lang="pl-PL" b="1" dirty="0" smtClean="0"/>
              <a:t>Rok odkrywania talentów.</a:t>
            </a:r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5120640" cy="1728192"/>
          </a:xfrm>
        </p:spPr>
        <p:txBody>
          <a:bodyPr/>
          <a:lstStyle/>
          <a:p>
            <a:r>
              <a:rPr lang="pl-PL" sz="5400" b="1" dirty="0" smtClean="0"/>
              <a:t>Maja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3600" dirty="0" smtClean="0"/>
              <a:t>uczennica  klasy  1 a</a:t>
            </a:r>
            <a:endParaRPr lang="pl-PL" sz="3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01821"/>
            <a:ext cx="4572000" cy="34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7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Rysowanie , to dla Mai przyjemność i relaks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920835" cy="56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3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/>
          <a:lstStyle/>
          <a:p>
            <a:r>
              <a:rPr lang="pl-PL" dirty="0" smtClean="0"/>
              <a:t>Galeria prac.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61" y="116632"/>
            <a:ext cx="496855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4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482498" cy="597666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23610"/>
            <a:ext cx="5544616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0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884368" cy="59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2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4" y="260648"/>
            <a:ext cx="8676456" cy="6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2120" y="908720"/>
            <a:ext cx="3071638" cy="2696343"/>
          </a:xfrm>
        </p:spPr>
        <p:txBody>
          <a:bodyPr/>
          <a:lstStyle/>
          <a:p>
            <a:r>
              <a:rPr lang="pl-PL" dirty="0" smtClean="0"/>
              <a:t>Maja, </a:t>
            </a:r>
            <a:br>
              <a:rPr lang="pl-PL" dirty="0" smtClean="0"/>
            </a:br>
            <a:r>
              <a:rPr lang="pl-PL" dirty="0" smtClean="0"/>
              <a:t>to uczennica uzdolniona artystycznie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1857"/>
            <a:ext cx="47498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035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13</TotalTime>
  <Words>19</Words>
  <Application>Microsoft Office PowerPoint</Application>
  <PresentationFormat>Pokaz na ekranie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Candara</vt:lpstr>
      <vt:lpstr>Tahoma</vt:lpstr>
      <vt:lpstr>Tunga</vt:lpstr>
      <vt:lpstr>Wingdings</vt:lpstr>
      <vt:lpstr>Soho</vt:lpstr>
      <vt:lpstr>Maja  uczennica  klasy  1 a</vt:lpstr>
      <vt:lpstr>Rysowanie , to dla Mai przyjemność i relaks </vt:lpstr>
      <vt:lpstr>Galeria prac.</vt:lpstr>
      <vt:lpstr>Prezentacja programu PowerPoint</vt:lpstr>
      <vt:lpstr>Prezentacja programu PowerPoint</vt:lpstr>
      <vt:lpstr>Prezentacja programu PowerPoint</vt:lpstr>
      <vt:lpstr>Maja,  to uczennica uzdolniona artystycznie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Maja  uczennica  klasy  1 a</dc:title>
  <dc:creator>USER</dc:creator>
  <cp:lastModifiedBy>Dorota Guba</cp:lastModifiedBy>
  <cp:revision>3</cp:revision>
  <dcterms:created xsi:type="dcterms:W3CDTF">2021-04-23T09:15:24Z</dcterms:created>
  <dcterms:modified xsi:type="dcterms:W3CDTF">2021-05-10T09:46:53Z</dcterms:modified>
</cp:coreProperties>
</file>