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7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84E1CB-D799-4C58-8A6B-BA2173263F33}" v="94" dt="2021-02-09T12:27:34.565"/>
    <p1510:client id="{4C4F3967-CF53-4C4C-8F89-9CFE199D2A5C}" v="69" dt="2021-02-09T10:37:48.094"/>
    <p1510:client id="{9781D0DC-CB3D-4C1D-8061-DCBC8FA7D800}" v="24" dt="2021-02-09T11:14:41.456"/>
    <p1510:client id="{AF523623-A9DD-4764-9ECE-703CF6A8D440}" v="12" dt="2021-02-09T10:19:36.541"/>
    <p1510:client id="{C4100E95-0D0B-4378-95B0-7945090FD02B}" v="45" dt="2021-02-09T12:54:15.769"/>
    <p1510:client id="{C62A6BFA-9BBE-46AD-9975-4E0C58FBFE30}" v="178" dt="2021-02-09T10:44:48.964"/>
    <p1510:client id="{F68D9B9B-95F2-46DB-992C-A10E1B844A93}" v="5" dt="2021-02-09T10:17:28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24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ária MEDOVÁ" userId="S::medova@spstt.sk::9b247afa-7b4f-47b9-a6ce-c3169972bde6" providerId="AD" clId="Web-{AF523623-A9DD-4764-9ECE-703CF6A8D440}"/>
    <pc:docChg chg="modSld">
      <pc:chgData name="Mária MEDOVÁ" userId="S::medova@spstt.sk::9b247afa-7b4f-47b9-a6ce-c3169972bde6" providerId="AD" clId="Web-{AF523623-A9DD-4764-9ECE-703CF6A8D440}" dt="2021-02-09T10:19:36.525" v="5" actId="20577"/>
      <pc:docMkLst>
        <pc:docMk/>
      </pc:docMkLst>
      <pc:sldChg chg="modSp">
        <pc:chgData name="Mária MEDOVÁ" userId="S::medova@spstt.sk::9b247afa-7b4f-47b9-a6ce-c3169972bde6" providerId="AD" clId="Web-{AF523623-A9DD-4764-9ECE-703CF6A8D440}" dt="2021-02-09T10:18:50.275" v="3" actId="20577"/>
        <pc:sldMkLst>
          <pc:docMk/>
          <pc:sldMk cId="0" sldId="259"/>
        </pc:sldMkLst>
        <pc:spChg chg="mod">
          <ac:chgData name="Mária MEDOVÁ" userId="S::medova@spstt.sk::9b247afa-7b4f-47b9-a6ce-c3169972bde6" providerId="AD" clId="Web-{AF523623-A9DD-4764-9ECE-703CF6A8D440}" dt="2021-02-09T10:18:50.275" v="3" actId="20577"/>
          <ac:spMkLst>
            <pc:docMk/>
            <pc:sldMk cId="0" sldId="259"/>
            <ac:spMk id="3" creationId="{00000000-0000-0000-0000-000000000000}"/>
          </ac:spMkLst>
        </pc:spChg>
      </pc:sldChg>
      <pc:sldChg chg="modSp">
        <pc:chgData name="Mária MEDOVÁ" userId="S::medova@spstt.sk::9b247afa-7b4f-47b9-a6ce-c3169972bde6" providerId="AD" clId="Web-{AF523623-A9DD-4764-9ECE-703CF6A8D440}" dt="2021-02-09T10:19:36.525" v="5" actId="20577"/>
        <pc:sldMkLst>
          <pc:docMk/>
          <pc:sldMk cId="0" sldId="261"/>
        </pc:sldMkLst>
        <pc:spChg chg="mod">
          <ac:chgData name="Mária MEDOVÁ" userId="S::medova@spstt.sk::9b247afa-7b4f-47b9-a6ce-c3169972bde6" providerId="AD" clId="Web-{AF523623-A9DD-4764-9ECE-703CF6A8D440}" dt="2021-02-09T10:19:36.525" v="5" actId="20577"/>
          <ac:spMkLst>
            <pc:docMk/>
            <pc:sldMk cId="0" sldId="261"/>
            <ac:spMk id="3" creationId="{00000000-0000-0000-0000-000000000000}"/>
          </ac:spMkLst>
        </pc:spChg>
      </pc:sldChg>
    </pc:docChg>
  </pc:docChgLst>
  <pc:docChgLst>
    <pc:chgData name="Mária MEDOVÁ" userId="S::medova@spstt.sk::9b247afa-7b4f-47b9-a6ce-c3169972bde6" providerId="AD" clId="Web-{4C4F3967-CF53-4C4C-8F89-9CFE199D2A5C}"/>
    <pc:docChg chg="modSld">
      <pc:chgData name="Mária MEDOVÁ" userId="S::medova@spstt.sk::9b247afa-7b4f-47b9-a6ce-c3169972bde6" providerId="AD" clId="Web-{4C4F3967-CF53-4C4C-8F89-9CFE199D2A5C}" dt="2021-02-09T10:37:46.250" v="33" actId="20577"/>
      <pc:docMkLst>
        <pc:docMk/>
      </pc:docMkLst>
      <pc:sldChg chg="modSp">
        <pc:chgData name="Mária MEDOVÁ" userId="S::medova@spstt.sk::9b247afa-7b4f-47b9-a6ce-c3169972bde6" providerId="AD" clId="Web-{4C4F3967-CF53-4C4C-8F89-9CFE199D2A5C}" dt="2021-02-09T10:37:46.250" v="33" actId="20577"/>
        <pc:sldMkLst>
          <pc:docMk/>
          <pc:sldMk cId="0" sldId="256"/>
        </pc:sldMkLst>
        <pc:spChg chg="mod">
          <ac:chgData name="Mária MEDOVÁ" userId="S::medova@spstt.sk::9b247afa-7b4f-47b9-a6ce-c3169972bde6" providerId="AD" clId="Web-{4C4F3967-CF53-4C4C-8F89-9CFE199D2A5C}" dt="2021-02-09T10:37:46.250" v="33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Mária MEDOVÁ" userId="S::medova@spstt.sk::9b247afa-7b4f-47b9-a6ce-c3169972bde6" providerId="AD" clId="Web-{4C4F3967-CF53-4C4C-8F89-9CFE199D2A5C}" dt="2021-02-09T10:37:39.922" v="32" actId="20577"/>
        <pc:sldMkLst>
          <pc:docMk/>
          <pc:sldMk cId="0" sldId="257"/>
        </pc:sldMkLst>
        <pc:spChg chg="mod">
          <ac:chgData name="Mária MEDOVÁ" userId="S::medova@spstt.sk::9b247afa-7b4f-47b9-a6ce-c3169972bde6" providerId="AD" clId="Web-{4C4F3967-CF53-4C4C-8F89-9CFE199D2A5C}" dt="2021-02-09T10:37:39.922" v="32" actId="20577"/>
          <ac:spMkLst>
            <pc:docMk/>
            <pc:sldMk cId="0" sldId="257"/>
            <ac:spMk id="3" creationId="{00000000-0000-0000-0000-000000000000}"/>
          </ac:spMkLst>
        </pc:spChg>
      </pc:sldChg>
    </pc:docChg>
  </pc:docChgLst>
  <pc:docChgLst>
    <pc:chgData name="Mária MEDOVÁ" userId="S::medova@spstt.sk::9b247afa-7b4f-47b9-a6ce-c3169972bde6" providerId="AD" clId="Web-{C4100E95-0D0B-4378-95B0-7945090FD02B}"/>
    <pc:docChg chg="modSld">
      <pc:chgData name="Mária MEDOVÁ" userId="S::medova@spstt.sk::9b247afa-7b4f-47b9-a6ce-c3169972bde6" providerId="AD" clId="Web-{C4100E95-0D0B-4378-95B0-7945090FD02B}" dt="2021-02-09T12:54:15.769" v="33" actId="20577"/>
      <pc:docMkLst>
        <pc:docMk/>
      </pc:docMkLst>
      <pc:sldChg chg="addSp modSp">
        <pc:chgData name="Mária MEDOVÁ" userId="S::medova@spstt.sk::9b247afa-7b4f-47b9-a6ce-c3169972bde6" providerId="AD" clId="Web-{C4100E95-0D0B-4378-95B0-7945090FD02B}" dt="2021-02-09T12:52:57.561" v="21" actId="1076"/>
        <pc:sldMkLst>
          <pc:docMk/>
          <pc:sldMk cId="0" sldId="263"/>
        </pc:sldMkLst>
        <pc:spChg chg="mod">
          <ac:chgData name="Mária MEDOVÁ" userId="S::medova@spstt.sk::9b247afa-7b4f-47b9-a6ce-c3169972bde6" providerId="AD" clId="Web-{C4100E95-0D0B-4378-95B0-7945090FD02B}" dt="2021-02-09T12:52:50.201" v="20" actId="20577"/>
          <ac:spMkLst>
            <pc:docMk/>
            <pc:sldMk cId="0" sldId="263"/>
            <ac:spMk id="3" creationId="{00000000-0000-0000-0000-000000000000}"/>
          </ac:spMkLst>
        </pc:spChg>
        <pc:picChg chg="mod">
          <ac:chgData name="Mária MEDOVÁ" userId="S::medova@spstt.sk::9b247afa-7b4f-47b9-a6ce-c3169972bde6" providerId="AD" clId="Web-{C4100E95-0D0B-4378-95B0-7945090FD02B}" dt="2021-02-09T12:52:40.184" v="18" actId="1076"/>
          <ac:picMkLst>
            <pc:docMk/>
            <pc:sldMk cId="0" sldId="263"/>
            <ac:picMk id="4" creationId="{00000000-0000-0000-0000-000000000000}"/>
          </ac:picMkLst>
        </pc:picChg>
        <pc:picChg chg="mod">
          <ac:chgData name="Mária MEDOVÁ" userId="S::medova@spstt.sk::9b247afa-7b4f-47b9-a6ce-c3169972bde6" providerId="AD" clId="Web-{C4100E95-0D0B-4378-95B0-7945090FD02B}" dt="2021-02-09T12:52:57.561" v="21" actId="1076"/>
          <ac:picMkLst>
            <pc:docMk/>
            <pc:sldMk cId="0" sldId="263"/>
            <ac:picMk id="6" creationId="{931F4952-49D5-40C2-ADE1-17F38D97C065}"/>
          </ac:picMkLst>
        </pc:picChg>
        <pc:picChg chg="add mod">
          <ac:chgData name="Mária MEDOVÁ" userId="S::medova@spstt.sk::9b247afa-7b4f-47b9-a6ce-c3169972bde6" providerId="AD" clId="Web-{C4100E95-0D0B-4378-95B0-7945090FD02B}" dt="2021-02-09T12:52:38.497" v="17" actId="1076"/>
          <ac:picMkLst>
            <pc:docMk/>
            <pc:sldMk cId="0" sldId="263"/>
            <ac:picMk id="7" creationId="{BD6C9473-AAA5-4237-91DD-FF31EFCC4BAB}"/>
          </ac:picMkLst>
        </pc:picChg>
      </pc:sldChg>
      <pc:sldChg chg="addSp delSp modSp">
        <pc:chgData name="Mária MEDOVÁ" userId="S::medova@spstt.sk::9b247afa-7b4f-47b9-a6ce-c3169972bde6" providerId="AD" clId="Web-{C4100E95-0D0B-4378-95B0-7945090FD02B}" dt="2021-02-09T12:54:15.769" v="33" actId="20577"/>
        <pc:sldMkLst>
          <pc:docMk/>
          <pc:sldMk cId="0" sldId="264"/>
        </pc:sldMkLst>
        <pc:spChg chg="mod">
          <ac:chgData name="Mária MEDOVÁ" userId="S::medova@spstt.sk::9b247afa-7b4f-47b9-a6ce-c3169972bde6" providerId="AD" clId="Web-{C4100E95-0D0B-4378-95B0-7945090FD02B}" dt="2021-02-09T12:54:15.769" v="33" actId="20577"/>
          <ac:spMkLst>
            <pc:docMk/>
            <pc:sldMk cId="0" sldId="264"/>
            <ac:spMk id="3" creationId="{00000000-0000-0000-0000-000000000000}"/>
          </ac:spMkLst>
        </pc:spChg>
        <pc:picChg chg="del">
          <ac:chgData name="Mária MEDOVÁ" userId="S::medova@spstt.sk::9b247afa-7b4f-47b9-a6ce-c3169972bde6" providerId="AD" clId="Web-{C4100E95-0D0B-4378-95B0-7945090FD02B}" dt="2021-02-09T12:53:40.985" v="22"/>
          <ac:picMkLst>
            <pc:docMk/>
            <pc:sldMk cId="0" sldId="264"/>
            <ac:picMk id="5" creationId="{60265C5F-7262-4FD9-B28C-5E3877C97AA5}"/>
          </ac:picMkLst>
        </pc:picChg>
        <pc:picChg chg="add mod">
          <ac:chgData name="Mária MEDOVÁ" userId="S::medova@spstt.sk::9b247afa-7b4f-47b9-a6ce-c3169972bde6" providerId="AD" clId="Web-{C4100E95-0D0B-4378-95B0-7945090FD02B}" dt="2021-02-09T12:54:04.893" v="31" actId="1076"/>
          <ac:picMkLst>
            <pc:docMk/>
            <pc:sldMk cId="0" sldId="264"/>
            <ac:picMk id="7" creationId="{F2E7C79A-04DE-4C3F-8E69-30B941FA82D9}"/>
          </ac:picMkLst>
        </pc:picChg>
      </pc:sldChg>
      <pc:sldChg chg="addSp delSp modSp">
        <pc:chgData name="Mária MEDOVÁ" userId="S::medova@spstt.sk::9b247afa-7b4f-47b9-a6ce-c3169972bde6" providerId="AD" clId="Web-{C4100E95-0D0B-4378-95B0-7945090FD02B}" dt="2021-02-09T12:51:30.179" v="7" actId="14100"/>
        <pc:sldMkLst>
          <pc:docMk/>
          <pc:sldMk cId="1742614237" sldId="267"/>
        </pc:sldMkLst>
        <pc:picChg chg="add mod">
          <ac:chgData name="Mária MEDOVÁ" userId="S::medova@spstt.sk::9b247afa-7b4f-47b9-a6ce-c3169972bde6" providerId="AD" clId="Web-{C4100E95-0D0B-4378-95B0-7945090FD02B}" dt="2021-02-09T12:51:30.179" v="7" actId="14100"/>
          <ac:picMkLst>
            <pc:docMk/>
            <pc:sldMk cId="1742614237" sldId="267"/>
            <ac:picMk id="6" creationId="{F1EC43CD-32D6-4EAF-A4D2-CA39D1D0E3F9}"/>
          </ac:picMkLst>
        </pc:picChg>
        <pc:picChg chg="del">
          <ac:chgData name="Mária MEDOVÁ" userId="S::medova@spstt.sk::9b247afa-7b4f-47b9-a6ce-c3169972bde6" providerId="AD" clId="Web-{C4100E95-0D0B-4378-95B0-7945090FD02B}" dt="2021-02-09T12:50:59.255" v="0"/>
          <ac:picMkLst>
            <pc:docMk/>
            <pc:sldMk cId="1742614237" sldId="267"/>
            <ac:picMk id="9" creationId="{00000000-0000-0000-0000-000000000000}"/>
          </ac:picMkLst>
        </pc:picChg>
      </pc:sldChg>
    </pc:docChg>
  </pc:docChgLst>
  <pc:docChgLst>
    <pc:chgData name="Mária MEDOVÁ" userId="S::medova@spstt.sk::9b247afa-7b4f-47b9-a6ce-c3169972bde6" providerId="AD" clId="Web-{C62A6BFA-9BBE-46AD-9975-4E0C58FBFE30}"/>
    <pc:docChg chg="addSld modSld">
      <pc:chgData name="Mária MEDOVÁ" userId="S::medova@spstt.sk::9b247afa-7b4f-47b9-a6ce-c3169972bde6" providerId="AD" clId="Web-{C62A6BFA-9BBE-46AD-9975-4E0C58FBFE30}" dt="2021-02-09T10:44:48.964" v="89" actId="20577"/>
      <pc:docMkLst>
        <pc:docMk/>
      </pc:docMkLst>
      <pc:sldChg chg="modSp new">
        <pc:chgData name="Mária MEDOVÁ" userId="S::medova@spstt.sk::9b247afa-7b4f-47b9-a6ce-c3169972bde6" providerId="AD" clId="Web-{C62A6BFA-9BBE-46AD-9975-4E0C58FBFE30}" dt="2021-02-09T10:44:48.964" v="89" actId="20577"/>
        <pc:sldMkLst>
          <pc:docMk/>
          <pc:sldMk cId="2518732474" sldId="266"/>
        </pc:sldMkLst>
        <pc:spChg chg="mod">
          <ac:chgData name="Mária MEDOVÁ" userId="S::medova@spstt.sk::9b247afa-7b4f-47b9-a6ce-c3169972bde6" providerId="AD" clId="Web-{C62A6BFA-9BBE-46AD-9975-4E0C58FBFE30}" dt="2021-02-09T10:44:48.964" v="89" actId="20577"/>
          <ac:spMkLst>
            <pc:docMk/>
            <pc:sldMk cId="2518732474" sldId="266"/>
            <ac:spMk id="3" creationId="{7F5947C6-7A4F-44EA-B015-17E9BC054691}"/>
          </ac:spMkLst>
        </pc:spChg>
      </pc:sldChg>
    </pc:docChg>
  </pc:docChgLst>
  <pc:docChgLst>
    <pc:chgData name="Mária MEDOVÁ" userId="S::medova@spstt.sk::9b247afa-7b4f-47b9-a6ce-c3169972bde6" providerId="AD" clId="Web-{F68D9B9B-95F2-46DB-992C-A10E1B844A93}"/>
    <pc:docChg chg="delSld modSld">
      <pc:chgData name="Mária MEDOVÁ" userId="S::medova@spstt.sk::9b247afa-7b4f-47b9-a6ce-c3169972bde6" providerId="AD" clId="Web-{F68D9B9B-95F2-46DB-992C-A10E1B844A93}" dt="2021-02-09T10:17:28.472" v="2" actId="20577"/>
      <pc:docMkLst>
        <pc:docMk/>
      </pc:docMkLst>
      <pc:sldChg chg="modSp">
        <pc:chgData name="Mária MEDOVÁ" userId="S::medova@spstt.sk::9b247afa-7b4f-47b9-a6ce-c3169972bde6" providerId="AD" clId="Web-{F68D9B9B-95F2-46DB-992C-A10E1B844A93}" dt="2021-02-09T10:17:28.472" v="2" actId="20577"/>
        <pc:sldMkLst>
          <pc:docMk/>
          <pc:sldMk cId="0" sldId="265"/>
        </pc:sldMkLst>
        <pc:spChg chg="mod">
          <ac:chgData name="Mária MEDOVÁ" userId="S::medova@spstt.sk::9b247afa-7b4f-47b9-a6ce-c3169972bde6" providerId="AD" clId="Web-{F68D9B9B-95F2-46DB-992C-A10E1B844A93}" dt="2021-02-09T10:17:28.472" v="2" actId="20577"/>
          <ac:spMkLst>
            <pc:docMk/>
            <pc:sldMk cId="0" sldId="265"/>
            <ac:spMk id="3" creationId="{00000000-0000-0000-0000-000000000000}"/>
          </ac:spMkLst>
        </pc:spChg>
      </pc:sldChg>
      <pc:sldChg chg="del">
        <pc:chgData name="Mária MEDOVÁ" userId="S::medova@spstt.sk::9b247afa-7b4f-47b9-a6ce-c3169972bde6" providerId="AD" clId="Web-{F68D9B9B-95F2-46DB-992C-A10E1B844A93}" dt="2021-02-09T10:17:13.003" v="0"/>
        <pc:sldMkLst>
          <pc:docMk/>
          <pc:sldMk cId="2518732474" sldId="266"/>
        </pc:sldMkLst>
      </pc:sldChg>
    </pc:docChg>
  </pc:docChgLst>
  <pc:docChgLst>
    <pc:chgData name="Mária MEDOVÁ" userId="S::medova@spstt.sk::9b247afa-7b4f-47b9-a6ce-c3169972bde6" providerId="AD" clId="Web-{9781D0DC-CB3D-4C1D-8061-DCBC8FA7D800}"/>
    <pc:docChg chg="addSld modSld">
      <pc:chgData name="Mária MEDOVÁ" userId="S::medova@spstt.sk::9b247afa-7b4f-47b9-a6ce-c3169972bde6" providerId="AD" clId="Web-{9781D0DC-CB3D-4C1D-8061-DCBC8FA7D800}" dt="2021-02-09T11:14:38.035" v="12" actId="20577"/>
      <pc:docMkLst>
        <pc:docMk/>
      </pc:docMkLst>
      <pc:sldChg chg="addSp delSp modSp">
        <pc:chgData name="Mária MEDOVÁ" userId="S::medova@spstt.sk::9b247afa-7b4f-47b9-a6ce-c3169972bde6" providerId="AD" clId="Web-{9781D0DC-CB3D-4C1D-8061-DCBC8FA7D800}" dt="2021-02-09T11:13:48.878" v="5"/>
        <pc:sldMkLst>
          <pc:docMk/>
          <pc:sldMk cId="0" sldId="260"/>
        </pc:sldMkLst>
        <pc:spChg chg="mod">
          <ac:chgData name="Mária MEDOVÁ" userId="S::medova@spstt.sk::9b247afa-7b4f-47b9-a6ce-c3169972bde6" providerId="AD" clId="Web-{9781D0DC-CB3D-4C1D-8061-DCBC8FA7D800}" dt="2021-02-09T11:13:08.252" v="1" actId="20577"/>
          <ac:spMkLst>
            <pc:docMk/>
            <pc:sldMk cId="0" sldId="260"/>
            <ac:spMk id="3" creationId="{00000000-0000-0000-0000-000000000000}"/>
          </ac:spMkLst>
        </pc:spChg>
        <pc:picChg chg="add del mod">
          <ac:chgData name="Mária MEDOVÁ" userId="S::medova@spstt.sk::9b247afa-7b4f-47b9-a6ce-c3169972bde6" providerId="AD" clId="Web-{9781D0DC-CB3D-4C1D-8061-DCBC8FA7D800}" dt="2021-02-09T11:13:48.878" v="5"/>
          <ac:picMkLst>
            <pc:docMk/>
            <pc:sldMk cId="0" sldId="260"/>
            <ac:picMk id="5" creationId="{3E1CEBA2-CF08-40EC-A41A-F354B6F2431D}"/>
          </ac:picMkLst>
        </pc:picChg>
      </pc:sldChg>
      <pc:sldChg chg="modSp add replId">
        <pc:chgData name="Mária MEDOVÁ" userId="S::medova@spstt.sk::9b247afa-7b4f-47b9-a6ce-c3169972bde6" providerId="AD" clId="Web-{9781D0DC-CB3D-4C1D-8061-DCBC8FA7D800}" dt="2021-02-09T11:14:38.035" v="12" actId="20577"/>
        <pc:sldMkLst>
          <pc:docMk/>
          <pc:sldMk cId="1742614237" sldId="267"/>
        </pc:sldMkLst>
        <pc:spChg chg="mod">
          <ac:chgData name="Mária MEDOVÁ" userId="S::medova@spstt.sk::9b247afa-7b4f-47b9-a6ce-c3169972bde6" providerId="AD" clId="Web-{9781D0DC-CB3D-4C1D-8061-DCBC8FA7D800}" dt="2021-02-09T11:14:38.035" v="12" actId="20577"/>
          <ac:spMkLst>
            <pc:docMk/>
            <pc:sldMk cId="1742614237" sldId="267"/>
            <ac:spMk id="3" creationId="{00000000-0000-0000-0000-000000000000}"/>
          </ac:spMkLst>
        </pc:spChg>
        <pc:picChg chg="mod">
          <ac:chgData name="Mária MEDOVÁ" userId="S::medova@spstt.sk::9b247afa-7b4f-47b9-a6ce-c3169972bde6" providerId="AD" clId="Web-{9781D0DC-CB3D-4C1D-8061-DCBC8FA7D800}" dt="2021-02-09T11:14:00.456" v="7" actId="1076"/>
          <ac:picMkLst>
            <pc:docMk/>
            <pc:sldMk cId="1742614237" sldId="267"/>
            <ac:picMk id="5" creationId="{3E1CEBA2-CF08-40EC-A41A-F354B6F2431D}"/>
          </ac:picMkLst>
        </pc:picChg>
      </pc:sldChg>
    </pc:docChg>
  </pc:docChgLst>
  <pc:docChgLst>
    <pc:chgData name="Mária MEDOVÁ" userId="S::medova@spstt.sk::9b247afa-7b4f-47b9-a6ce-c3169972bde6" providerId="AD" clId="Web-{1E84E1CB-D799-4C58-8A6B-BA2173263F33}"/>
    <pc:docChg chg="modSld">
      <pc:chgData name="Mária MEDOVÁ" userId="S::medova@spstt.sk::9b247afa-7b4f-47b9-a6ce-c3169972bde6" providerId="AD" clId="Web-{1E84E1CB-D799-4C58-8A6B-BA2173263F33}" dt="2021-02-09T12:27:34.565" v="60" actId="14100"/>
      <pc:docMkLst>
        <pc:docMk/>
      </pc:docMkLst>
      <pc:sldChg chg="addSp modSp">
        <pc:chgData name="Mária MEDOVÁ" userId="S::medova@spstt.sk::9b247afa-7b4f-47b9-a6ce-c3169972bde6" providerId="AD" clId="Web-{1E84E1CB-D799-4C58-8A6B-BA2173263F33}" dt="2021-02-09T12:24:19.819" v="19" actId="14100"/>
        <pc:sldMkLst>
          <pc:docMk/>
          <pc:sldMk cId="0" sldId="263"/>
        </pc:sldMkLst>
        <pc:spChg chg="mod">
          <ac:chgData name="Mária MEDOVÁ" userId="S::medova@spstt.sk::9b247afa-7b4f-47b9-a6ce-c3169972bde6" providerId="AD" clId="Web-{1E84E1CB-D799-4C58-8A6B-BA2173263F33}" dt="2021-02-09T12:24:04.333" v="14" actId="20577"/>
          <ac:spMkLst>
            <pc:docMk/>
            <pc:sldMk cId="0" sldId="263"/>
            <ac:spMk id="2" creationId="{00000000-0000-0000-0000-000000000000}"/>
          </ac:spMkLst>
        </pc:spChg>
        <pc:spChg chg="mod">
          <ac:chgData name="Mária MEDOVÁ" userId="S::medova@spstt.sk::9b247afa-7b4f-47b9-a6ce-c3169972bde6" providerId="AD" clId="Web-{1E84E1CB-D799-4C58-8A6B-BA2173263F33}" dt="2021-02-09T12:23:46.395" v="11" actId="20577"/>
          <ac:spMkLst>
            <pc:docMk/>
            <pc:sldMk cId="0" sldId="263"/>
            <ac:spMk id="3" creationId="{00000000-0000-0000-0000-000000000000}"/>
          </ac:spMkLst>
        </pc:spChg>
        <pc:picChg chg="mod">
          <ac:chgData name="Mária MEDOVÁ" userId="S::medova@spstt.sk::9b247afa-7b4f-47b9-a6ce-c3169972bde6" providerId="AD" clId="Web-{1E84E1CB-D799-4C58-8A6B-BA2173263F33}" dt="2021-02-09T12:24:14.615" v="17" actId="1076"/>
          <ac:picMkLst>
            <pc:docMk/>
            <pc:sldMk cId="0" sldId="263"/>
            <ac:picMk id="5" creationId="{00000000-0000-0000-0000-000000000000}"/>
          </ac:picMkLst>
        </pc:picChg>
        <pc:picChg chg="add mod">
          <ac:chgData name="Mária MEDOVÁ" userId="S::medova@spstt.sk::9b247afa-7b4f-47b9-a6ce-c3169972bde6" providerId="AD" clId="Web-{1E84E1CB-D799-4C58-8A6B-BA2173263F33}" dt="2021-02-09T12:24:19.819" v="19" actId="14100"/>
          <ac:picMkLst>
            <pc:docMk/>
            <pc:sldMk cId="0" sldId="263"/>
            <ac:picMk id="6" creationId="{931F4952-49D5-40C2-ADE1-17F38D97C065}"/>
          </ac:picMkLst>
        </pc:picChg>
      </pc:sldChg>
      <pc:sldChg chg="addSp modSp">
        <pc:chgData name="Mária MEDOVÁ" userId="S::medova@spstt.sk::9b247afa-7b4f-47b9-a6ce-c3169972bde6" providerId="AD" clId="Web-{1E84E1CB-D799-4C58-8A6B-BA2173263F33}" dt="2021-02-09T12:27:34.565" v="60" actId="14100"/>
        <pc:sldMkLst>
          <pc:docMk/>
          <pc:sldMk cId="0" sldId="264"/>
        </pc:sldMkLst>
        <pc:spChg chg="mod">
          <ac:chgData name="Mária MEDOVÁ" userId="S::medova@spstt.sk::9b247afa-7b4f-47b9-a6ce-c3169972bde6" providerId="AD" clId="Web-{1E84E1CB-D799-4C58-8A6B-BA2173263F33}" dt="2021-02-09T12:26:08.435" v="46" actId="20577"/>
          <ac:spMkLst>
            <pc:docMk/>
            <pc:sldMk cId="0" sldId="264"/>
            <ac:spMk id="3" creationId="{00000000-0000-0000-0000-000000000000}"/>
          </ac:spMkLst>
        </pc:spChg>
        <pc:picChg chg="mod">
          <ac:chgData name="Mária MEDOVÁ" userId="S::medova@spstt.sk::9b247afa-7b4f-47b9-a6ce-c3169972bde6" providerId="AD" clId="Web-{1E84E1CB-D799-4C58-8A6B-BA2173263F33}" dt="2021-02-09T12:26:15.107" v="49" actId="1076"/>
          <ac:picMkLst>
            <pc:docMk/>
            <pc:sldMk cId="0" sldId="264"/>
            <ac:picMk id="4" creationId="{00000000-0000-0000-0000-000000000000}"/>
          </ac:picMkLst>
        </pc:picChg>
        <pc:picChg chg="add mod">
          <ac:chgData name="Mária MEDOVÁ" userId="S::medova@spstt.sk::9b247afa-7b4f-47b9-a6ce-c3169972bde6" providerId="AD" clId="Web-{1E84E1CB-D799-4C58-8A6B-BA2173263F33}" dt="2021-02-09T12:26:43.468" v="55" actId="14100"/>
          <ac:picMkLst>
            <pc:docMk/>
            <pc:sldMk cId="0" sldId="264"/>
            <ac:picMk id="5" creationId="{60265C5F-7262-4FD9-B28C-5E3877C97AA5}"/>
          </ac:picMkLst>
        </pc:picChg>
        <pc:picChg chg="add mod">
          <ac:chgData name="Mária MEDOVÁ" userId="S::medova@spstt.sk::9b247afa-7b4f-47b9-a6ce-c3169972bde6" providerId="AD" clId="Web-{1E84E1CB-D799-4C58-8A6B-BA2173263F33}" dt="2021-02-09T12:27:34.565" v="60" actId="14100"/>
          <ac:picMkLst>
            <pc:docMk/>
            <pc:sldMk cId="0" sldId="264"/>
            <ac:picMk id="6" creationId="{6B8B608C-B205-4B67-B3A1-DC3AAE94EF6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9B30-BF6C-4C9D-BB56-27CE4C16AA25}" type="datetimeFigureOut">
              <a:rPr lang="sk-SK" smtClean="0"/>
              <a:pPr/>
              <a:t>10.2.2021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193C-766E-4DC2-9C4F-C10E0C4B081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9B30-BF6C-4C9D-BB56-27CE4C16AA25}" type="datetimeFigureOut">
              <a:rPr lang="sk-SK" smtClean="0"/>
              <a:pPr/>
              <a:t>10.2.2021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193C-766E-4DC2-9C4F-C10E0C4B081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9B30-BF6C-4C9D-BB56-27CE4C16AA25}" type="datetimeFigureOut">
              <a:rPr lang="sk-SK" smtClean="0"/>
              <a:pPr/>
              <a:t>10.2.2021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193C-766E-4DC2-9C4F-C10E0C4B081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9B30-BF6C-4C9D-BB56-27CE4C16AA25}" type="datetimeFigureOut">
              <a:rPr lang="sk-SK" smtClean="0"/>
              <a:pPr/>
              <a:t>10.2.2021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193C-766E-4DC2-9C4F-C10E0C4B081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9B30-BF6C-4C9D-BB56-27CE4C16AA25}" type="datetimeFigureOut">
              <a:rPr lang="sk-SK" smtClean="0"/>
              <a:pPr/>
              <a:t>10.2.2021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193C-766E-4DC2-9C4F-C10E0C4B081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9B30-BF6C-4C9D-BB56-27CE4C16AA25}" type="datetimeFigureOut">
              <a:rPr lang="sk-SK" smtClean="0"/>
              <a:pPr/>
              <a:t>10.2.2021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193C-766E-4DC2-9C4F-C10E0C4B081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9B30-BF6C-4C9D-BB56-27CE4C16AA25}" type="datetimeFigureOut">
              <a:rPr lang="sk-SK" smtClean="0"/>
              <a:pPr/>
              <a:t>10.2.2021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193C-766E-4DC2-9C4F-C10E0C4B081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9B30-BF6C-4C9D-BB56-27CE4C16AA25}" type="datetimeFigureOut">
              <a:rPr lang="sk-SK" smtClean="0"/>
              <a:pPr/>
              <a:t>10.2.2021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193C-766E-4DC2-9C4F-C10E0C4B081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9B30-BF6C-4C9D-BB56-27CE4C16AA25}" type="datetimeFigureOut">
              <a:rPr lang="sk-SK" smtClean="0"/>
              <a:pPr/>
              <a:t>10.2.2021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193C-766E-4DC2-9C4F-C10E0C4B081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9B30-BF6C-4C9D-BB56-27CE4C16AA25}" type="datetimeFigureOut">
              <a:rPr lang="sk-SK" smtClean="0"/>
              <a:pPr/>
              <a:t>10.2.2021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193C-766E-4DC2-9C4F-C10E0C4B081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9B30-BF6C-4C9D-BB56-27CE4C16AA25}" type="datetimeFigureOut">
              <a:rPr lang="sk-SK" smtClean="0"/>
              <a:pPr/>
              <a:t>10.2.2021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193C-766E-4DC2-9C4F-C10E0C4B081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1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39B30-BF6C-4C9D-BB56-27CE4C16AA25}" type="datetimeFigureOut">
              <a:rPr lang="sk-SK" smtClean="0"/>
              <a:pPr/>
              <a:t>10.2.2021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5193C-766E-4DC2-9C4F-C10E0C4B081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-214338"/>
            <a:ext cx="7772400" cy="1470025"/>
          </a:xfrm>
        </p:spPr>
        <p:txBody>
          <a:bodyPr>
            <a:normAutofit/>
          </a:bodyPr>
          <a:lstStyle/>
          <a:p>
            <a:r>
              <a:rPr lang="sk-SK" sz="3200"/>
              <a:t>Stredná priemyselná škola technická, Komenského 1, Trnava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0034" y="2643182"/>
            <a:ext cx="8001056" cy="17526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sk-SK" b="1">
              <a:solidFill>
                <a:schemeClr val="tx1"/>
              </a:solidFill>
            </a:endParaRPr>
          </a:p>
          <a:p>
            <a:pPr algn="r"/>
            <a:r>
              <a:rPr lang="sk-SK" b="1">
                <a:solidFill>
                  <a:schemeClr val="tx1"/>
                </a:solidFill>
              </a:rPr>
              <a:t>Študijný odbor </a:t>
            </a:r>
            <a:r>
              <a:rPr lang="sk-SK" b="1" u="sng">
                <a:solidFill>
                  <a:srgbClr val="FF0000"/>
                </a:solidFill>
              </a:rPr>
              <a:t>elektrotechnika</a:t>
            </a:r>
            <a:r>
              <a:rPr lang="sk-SK" b="1">
                <a:solidFill>
                  <a:srgbClr val="FF0000"/>
                </a:solidFill>
              </a:rPr>
              <a:t> (2675 M)</a:t>
            </a:r>
            <a:endParaRPr lang="sk-SK" b="1">
              <a:solidFill>
                <a:srgbClr val="FF0000"/>
              </a:solidFill>
              <a:cs typeface="Calibri"/>
            </a:endParaRPr>
          </a:p>
          <a:p>
            <a:pPr algn="r"/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143000"/>
          </a:xfrm>
        </p:spPr>
        <p:txBody>
          <a:bodyPr>
            <a:normAutofit/>
          </a:bodyPr>
          <a:lstStyle/>
          <a:p>
            <a:r>
              <a:rPr lang="sk-SK" sz="3200"/>
              <a:t>Odborné predmety 4. ročník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607220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k-SK" sz="2900" b="1" dirty="0">
                <a:solidFill>
                  <a:srgbClr val="FF0000"/>
                </a:solidFill>
              </a:rPr>
              <a:t>elektrotechnická spôsobilosť</a:t>
            </a:r>
            <a:r>
              <a:rPr lang="sk-SK" sz="2900" dirty="0"/>
              <a:t> – 1 hod. </a:t>
            </a:r>
            <a:endParaRPr lang="sk-SK" sz="2900" dirty="0" smtClean="0"/>
          </a:p>
          <a:p>
            <a:pPr>
              <a:buNone/>
            </a:pPr>
            <a:r>
              <a:rPr lang="sk-SK" sz="2900" dirty="0" smtClean="0"/>
              <a:t>teória, 1 </a:t>
            </a:r>
            <a:r>
              <a:rPr lang="sk-SK" sz="2900" dirty="0"/>
              <a:t>hod. cvičenia</a:t>
            </a:r>
            <a:endParaRPr lang="sk-SK" dirty="0">
              <a:cs typeface="Calibri"/>
            </a:endParaRPr>
          </a:p>
          <a:p>
            <a:pPr marL="0" indent="0">
              <a:buNone/>
            </a:pPr>
            <a:r>
              <a:rPr lang="sk-SK" sz="2000" dirty="0"/>
              <a:t>Žiaci získavajú vedomosti z oblasti bezpečnosti práce</a:t>
            </a:r>
            <a:r>
              <a:rPr lang="sk-SK" sz="2000" dirty="0" smtClean="0"/>
              <a:t>,</a:t>
            </a:r>
          </a:p>
          <a:p>
            <a:pPr marL="0" indent="0">
              <a:buNone/>
            </a:pPr>
            <a:r>
              <a:rPr lang="sk-SK" sz="2000" dirty="0" smtClean="0"/>
              <a:t>požiarnej </a:t>
            </a:r>
            <a:r>
              <a:rPr lang="sk-SK" sz="2000" dirty="0"/>
              <a:t>ochrany, poskytovania prvej pomoci po úrazoch </a:t>
            </a:r>
            <a:endParaRPr lang="sk-SK" sz="2000" dirty="0" smtClean="0"/>
          </a:p>
          <a:p>
            <a:pPr marL="0" indent="0">
              <a:buNone/>
            </a:pPr>
            <a:r>
              <a:rPr lang="sk-SK" sz="2000" dirty="0" smtClean="0"/>
              <a:t>elektrickým </a:t>
            </a:r>
            <a:r>
              <a:rPr lang="sk-SK" sz="2000" dirty="0"/>
              <a:t>prúdom a základných technických noriem STN.</a:t>
            </a:r>
            <a:br>
              <a:rPr lang="sk-SK" sz="2000" dirty="0"/>
            </a:br>
            <a:r>
              <a:rPr lang="sk-SK" sz="2000" dirty="0"/>
              <a:t>Výučba je zameraná tak, aby sa žiak mohol po dosiahnutí </a:t>
            </a:r>
            <a:endParaRPr lang="sk-SK" dirty="0">
              <a:cs typeface="Calibri"/>
            </a:endParaRPr>
          </a:p>
          <a:p>
            <a:pPr marL="0" indent="0">
              <a:buNone/>
            </a:pPr>
            <a:r>
              <a:rPr lang="sk-SK" sz="2000" dirty="0"/>
              <a:t>úplného stredného odborného vzdelania prihlásiť </a:t>
            </a:r>
            <a:endParaRPr lang="sk-SK" sz="2000" dirty="0" smtClean="0"/>
          </a:p>
          <a:p>
            <a:pPr marL="0" indent="0">
              <a:buNone/>
            </a:pPr>
            <a:r>
              <a:rPr lang="sk-SK" sz="2000" dirty="0" smtClean="0"/>
              <a:t>na </a:t>
            </a:r>
            <a:r>
              <a:rPr lang="sk-SK" sz="2000" dirty="0"/>
              <a:t>vykonanie skúšok odbornej </a:t>
            </a:r>
            <a:r>
              <a:rPr lang="sk-SK" sz="2000" dirty="0" smtClean="0"/>
              <a:t>spôsobilosti</a:t>
            </a:r>
          </a:p>
          <a:p>
            <a:pPr marL="0" indent="0">
              <a:buNone/>
            </a:pPr>
            <a:r>
              <a:rPr lang="sk-SK" sz="2000" dirty="0" smtClean="0"/>
              <a:t>v </a:t>
            </a:r>
            <a:r>
              <a:rPr lang="sk-SK" sz="2000" dirty="0"/>
              <a:t>elektrotechnike pred skúšobnou </a:t>
            </a:r>
            <a:endParaRPr lang="sk-SK" sz="2000" dirty="0" smtClean="0"/>
          </a:p>
          <a:p>
            <a:pPr marL="0" indent="0">
              <a:buNone/>
            </a:pPr>
            <a:r>
              <a:rPr lang="sk-SK" sz="2000" dirty="0" smtClean="0"/>
              <a:t>komisiou </a:t>
            </a:r>
            <a:r>
              <a:rPr lang="sk-SK" sz="2000" dirty="0"/>
              <a:t>a získať </a:t>
            </a:r>
            <a:endParaRPr lang="sk-SK" sz="2000" dirty="0" smtClean="0"/>
          </a:p>
          <a:p>
            <a:pPr marL="0" indent="0">
              <a:buNone/>
            </a:pPr>
            <a:r>
              <a:rPr lang="sk-SK" sz="2000" dirty="0" smtClean="0"/>
              <a:t>osvedčenie</a:t>
            </a:r>
            <a:r>
              <a:rPr lang="sk-SK" sz="2000" dirty="0"/>
              <a:t> </a:t>
            </a:r>
            <a:endParaRPr lang="sk-SK" sz="2000" dirty="0" smtClean="0"/>
          </a:p>
          <a:p>
            <a:pPr marL="0" indent="0">
              <a:buNone/>
            </a:pPr>
            <a:r>
              <a:rPr lang="sk-SK" sz="2000" b="1" dirty="0" smtClean="0"/>
              <a:t>odbornej </a:t>
            </a:r>
            <a:r>
              <a:rPr lang="sk-SK" sz="2000" b="1" dirty="0"/>
              <a:t>spôsobilosti </a:t>
            </a:r>
            <a:endParaRPr lang="sk-SK" sz="2000" b="1" dirty="0" smtClean="0"/>
          </a:p>
          <a:p>
            <a:pPr marL="0" indent="0">
              <a:buNone/>
            </a:pPr>
            <a:r>
              <a:rPr lang="sk-SK" sz="2000" b="1" dirty="0" smtClean="0"/>
              <a:t>elektrotechnik</a:t>
            </a:r>
            <a:r>
              <a:rPr lang="sk-SK" sz="2000" dirty="0"/>
              <a:t> </a:t>
            </a:r>
            <a:endParaRPr lang="sk-SK" sz="2000" dirty="0" smtClean="0"/>
          </a:p>
          <a:p>
            <a:pPr marL="0" indent="0">
              <a:buNone/>
            </a:pPr>
            <a:r>
              <a:rPr lang="sk-SK" sz="2000" dirty="0" smtClean="0"/>
              <a:t>pre </a:t>
            </a:r>
            <a:r>
              <a:rPr lang="sk-SK" sz="2000" dirty="0"/>
              <a:t>vykonanie činnosti </a:t>
            </a:r>
            <a:endParaRPr lang="sk-SK" sz="2000" dirty="0" smtClean="0"/>
          </a:p>
          <a:p>
            <a:pPr marL="0" indent="0">
              <a:buNone/>
            </a:pPr>
            <a:r>
              <a:rPr lang="sk-SK" sz="2000" dirty="0" smtClean="0"/>
              <a:t>na </a:t>
            </a:r>
            <a:r>
              <a:rPr lang="sk-SK" sz="2000" dirty="0"/>
              <a:t>elektrických </a:t>
            </a:r>
            <a:r>
              <a:rPr lang="sk-SK" sz="2000" dirty="0" smtClean="0"/>
              <a:t>zariadeniach</a:t>
            </a:r>
          </a:p>
          <a:p>
            <a:pPr marL="0" indent="0">
              <a:buNone/>
            </a:pPr>
            <a:r>
              <a:rPr lang="sk-SK" sz="2000" dirty="0" smtClean="0"/>
              <a:t>do </a:t>
            </a:r>
            <a:r>
              <a:rPr lang="sk-SK" sz="2000" dirty="0"/>
              <a:t>1000 V vrátane </a:t>
            </a:r>
            <a:endParaRPr lang="sk-SK" sz="2000" dirty="0" smtClean="0"/>
          </a:p>
          <a:p>
            <a:pPr marL="0" indent="0">
              <a:buNone/>
            </a:pPr>
            <a:r>
              <a:rPr lang="sk-SK" sz="2000" dirty="0" smtClean="0"/>
              <a:t>bleskozvodov </a:t>
            </a:r>
            <a:r>
              <a:rPr lang="sk-SK" sz="2000" dirty="0"/>
              <a:t>podľa § 21.</a:t>
            </a:r>
            <a:br>
              <a:rPr lang="sk-SK" sz="2000" dirty="0"/>
            </a:br>
            <a:r>
              <a:rPr lang="sk-SK" sz="2000" dirty="0"/>
              <a:t> </a:t>
            </a:r>
            <a:endParaRPr lang="sk-SK" dirty="0">
              <a:cs typeface="Calibri"/>
            </a:endParaRPr>
          </a:p>
        </p:txBody>
      </p:sp>
      <p:pic>
        <p:nvPicPr>
          <p:cNvPr id="4" name="Obrázok 3" descr="xl3040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1995" y="3795715"/>
            <a:ext cx="1780514" cy="2483461"/>
          </a:xfrm>
          <a:prstGeom prst="rect">
            <a:avLst/>
          </a:prstGeom>
        </p:spPr>
      </p:pic>
      <p:pic>
        <p:nvPicPr>
          <p:cNvPr id="6" name="Obrázok 6" descr="Obrázok, na ktorom je text, vnútri, elektronika&#10;&#10;Automaticky generovaný popis">
            <a:extLst>
              <a:ext uri="{FF2B5EF4-FFF2-40B4-BE49-F238E27FC236}">
                <a16:creationId xmlns:a16="http://schemas.microsoft.com/office/drawing/2014/main" xmlns="" id="{6B8B608C-B205-4B67-B3A1-DC3AAE94EF6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2993" y="3927962"/>
            <a:ext cx="3505199" cy="2377588"/>
          </a:xfrm>
          <a:prstGeom prst="rect">
            <a:avLst/>
          </a:prstGeom>
        </p:spPr>
      </p:pic>
      <p:pic>
        <p:nvPicPr>
          <p:cNvPr id="8" name="Picture 25" descr="Rozv1">
            <a:extLst>
              <a:ext uri="{FF2B5EF4-FFF2-40B4-BE49-F238E27FC236}">
                <a16:creationId xmlns:a16="http://schemas.microsoft.com/office/drawing/2014/main" xmlns="" id="{01046EB8-2F0F-4B69-9FC8-777D96C7FD2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50" y="876300"/>
            <a:ext cx="2171700" cy="27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>
            <a:normAutofit/>
          </a:bodyPr>
          <a:lstStyle/>
          <a:p>
            <a:r>
              <a:rPr lang="sk-SK" sz="3200" b="1"/>
              <a:t>Cisco </a:t>
            </a:r>
            <a:r>
              <a:rPr lang="sk-SK" sz="3200" b="1" err="1"/>
              <a:t>Networking</a:t>
            </a:r>
            <a:r>
              <a:rPr lang="sk-SK" sz="3200" b="1"/>
              <a:t> </a:t>
            </a:r>
            <a:r>
              <a:rPr lang="sk-SK" sz="3200" b="1" err="1"/>
              <a:t>Academy</a:t>
            </a:r>
            <a:endParaRPr lang="sk-SK" sz="320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60722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z="2600"/>
              <a:t>študent získava prístup k aktuálnym informáciám a možnosť medzinárodne platnej certifikácie.</a:t>
            </a:r>
          </a:p>
          <a:p>
            <a:r>
              <a:rPr lang="sk-SK" sz="2600"/>
              <a:t>priebeh e-learningovou formou v záujmovom krúžku </a:t>
            </a:r>
          </a:p>
          <a:p>
            <a:r>
              <a:rPr lang="sk-SK" sz="2600"/>
              <a:t>štúdium v programe je dobrovoľné pre prihlásených záujemcov z akéhokoľvek odboru na škole, od 2. ročníka</a:t>
            </a:r>
          </a:p>
          <a:p>
            <a:r>
              <a:rPr lang="sk-SK" sz="2600" err="1"/>
              <a:t>e-learningové</a:t>
            </a:r>
            <a:r>
              <a:rPr lang="sk-SK" sz="2600"/>
              <a:t> texty a výstupné testy sú v anglickom jazyku</a:t>
            </a:r>
          </a:p>
          <a:p>
            <a:r>
              <a:rPr lang="sk-SK" sz="2600"/>
              <a:t>konzultácie v záujmovom krúžku budú v slovenskom jazyku.</a:t>
            </a:r>
          </a:p>
        </p:txBody>
      </p:sp>
      <p:pic>
        <p:nvPicPr>
          <p:cNvPr id="4" name="Obrázok 3" descr="CISCO(1).jpg"/>
          <p:cNvPicPr>
            <a:picLocks noChangeAspect="1"/>
          </p:cNvPicPr>
          <p:nvPr/>
        </p:nvPicPr>
        <p:blipFill>
          <a:blip r:embed="rId2" cstate="print"/>
          <a:srcRect r="53844"/>
          <a:stretch>
            <a:fillRect/>
          </a:stretch>
        </p:blipFill>
        <p:spPr>
          <a:xfrm>
            <a:off x="142844" y="4786322"/>
            <a:ext cx="2491221" cy="1785950"/>
          </a:xfrm>
          <a:prstGeom prst="rect">
            <a:avLst/>
          </a:prstGeom>
        </p:spPr>
      </p:pic>
      <p:pic>
        <p:nvPicPr>
          <p:cNvPr id="5" name="Obrázok 4" descr="Virtualis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4357694"/>
            <a:ext cx="4214842" cy="23708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8127ED1-5241-4E1A-B6FD-76DD130F1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7F5947C6-7A4F-44EA-B015-17E9BC0546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sk-SK" sz="3600">
                <a:solidFill>
                  <a:srgbClr val="FF0000"/>
                </a:solidFill>
                <a:cs typeface="Calibri"/>
              </a:rPr>
              <a:t>Elektrotechnik má uplatnenie v praxi </a:t>
            </a:r>
          </a:p>
          <a:p>
            <a:endParaRPr lang="sk-SK" sz="3600">
              <a:solidFill>
                <a:srgbClr val="FF0000"/>
              </a:solidFill>
              <a:cs typeface="Calibri"/>
            </a:endParaRPr>
          </a:p>
          <a:p>
            <a:r>
              <a:rPr lang="sk-SK" sz="3600">
                <a:solidFill>
                  <a:srgbClr val="FF0000"/>
                </a:solidFill>
                <a:cs typeface="Calibri"/>
              </a:rPr>
              <a:t>Tešíme sa na šikovných a zručných absolventov základných škôl</a:t>
            </a:r>
          </a:p>
        </p:txBody>
      </p:sp>
      <p:pic>
        <p:nvPicPr>
          <p:cNvPr id="1026" name="Picture 2" descr="Výsledok vyhľadávania obrázkov pre dopyt obráz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9928" y="4000500"/>
            <a:ext cx="1487540" cy="2537984"/>
          </a:xfrm>
          <a:prstGeom prst="rect">
            <a:avLst/>
          </a:prstGeom>
          <a:noFill/>
        </p:spPr>
      </p:pic>
      <p:pic>
        <p:nvPicPr>
          <p:cNvPr id="1028" name="Picture 4" descr="Výsledok vyhľadávania obrázkov pre dopyt emo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" y="381000"/>
            <a:ext cx="2339975" cy="1484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18732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  <a:noFill/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>
              <a:buNone/>
            </a:pPr>
            <a:r>
              <a:rPr lang="sk-SK"/>
              <a:t>V školskom roku 2021/2022 v našom odbore otvárame </a:t>
            </a:r>
            <a:r>
              <a:rPr lang="sk-SK" b="1">
                <a:solidFill>
                  <a:srgbClr val="FF0000"/>
                </a:solidFill>
              </a:rPr>
              <a:t>2 triedy </a:t>
            </a:r>
            <a:r>
              <a:rPr lang="sk-SK"/>
              <a:t>s počtom žiakov </a:t>
            </a:r>
            <a:r>
              <a:rPr lang="sk-SK" b="1">
                <a:solidFill>
                  <a:srgbClr val="FF0000"/>
                </a:solidFill>
              </a:rPr>
              <a:t>48.</a:t>
            </a:r>
          </a:p>
          <a:p>
            <a:pPr>
              <a:buNone/>
            </a:pPr>
            <a:endParaRPr lang="sk-SK"/>
          </a:p>
          <a:p>
            <a:pPr>
              <a:buNone/>
            </a:pPr>
            <a:r>
              <a:rPr lang="sk-SK"/>
              <a:t>Štúdium je zamerané na 4 oblasti:</a:t>
            </a:r>
          </a:p>
          <a:p>
            <a:pPr>
              <a:buNone/>
            </a:pPr>
            <a:endParaRPr lang="sk-SK" sz="2000"/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sk-SK"/>
              <a:t>elektrotechnika, elektronika</a:t>
            </a:r>
          </a:p>
          <a:p>
            <a:pPr marL="514350" indent="-514350">
              <a:buClr>
                <a:schemeClr val="tx1"/>
              </a:buClr>
              <a:buNone/>
            </a:pPr>
            <a:endParaRPr lang="sk-SK" sz="2000"/>
          </a:p>
          <a:p>
            <a:pPr marL="514350" indent="-514350">
              <a:buClr>
                <a:schemeClr val="tx1"/>
              </a:buClr>
              <a:buFont typeface="+mj-lt"/>
              <a:buAutoNum type="arabicPeriod" startAt="2"/>
            </a:pPr>
            <a:r>
              <a:rPr lang="sk-SK"/>
              <a:t>počítačové systémy, informatika</a:t>
            </a:r>
          </a:p>
          <a:p>
            <a:pPr marL="514350" indent="-514350">
              <a:buClr>
                <a:schemeClr val="tx1"/>
              </a:buClr>
              <a:buNone/>
            </a:pPr>
            <a:endParaRPr lang="sk-SK" sz="2000"/>
          </a:p>
          <a:p>
            <a:pPr marL="514350" indent="-514350">
              <a:buClr>
                <a:schemeClr val="tx1"/>
              </a:buClr>
              <a:buFont typeface="+mj-lt"/>
              <a:buAutoNum type="arabicPeriod" startAt="3"/>
            </a:pPr>
            <a:r>
              <a:rPr lang="sk-SK"/>
              <a:t>telekomunikácie</a:t>
            </a:r>
          </a:p>
          <a:p>
            <a:pPr marL="514350" indent="-514350">
              <a:buClr>
                <a:schemeClr val="tx1"/>
              </a:buClr>
              <a:buNone/>
            </a:pPr>
            <a:endParaRPr lang="sk-SK" sz="2000"/>
          </a:p>
          <a:p>
            <a:pPr marL="514350" indent="-514350">
              <a:buClr>
                <a:schemeClr val="tx1"/>
              </a:buClr>
              <a:buFont typeface="+mj-lt"/>
              <a:buAutoNum type="arabicPeriod" startAt="4"/>
            </a:pPr>
            <a:r>
              <a:rPr lang="sk-SK"/>
              <a:t>automatizácia</a:t>
            </a:r>
          </a:p>
          <a:p>
            <a:pPr>
              <a:buNone/>
            </a:pPr>
            <a:endParaRPr lang="sk-SK"/>
          </a:p>
        </p:txBody>
      </p:sp>
      <p:pic>
        <p:nvPicPr>
          <p:cNvPr id="4" name="Obrázok 3" descr="elektrotechnika-iustracnafotograf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2428868"/>
            <a:ext cx="1214446" cy="809631"/>
          </a:xfrm>
          <a:prstGeom prst="rect">
            <a:avLst/>
          </a:prstGeom>
        </p:spPr>
      </p:pic>
      <p:pic>
        <p:nvPicPr>
          <p:cNvPr id="5" name="Obrázok 4" descr="1024px-Desktop_computer_clipart_-_Yellow_theme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3357562"/>
            <a:ext cx="1186257" cy="857256"/>
          </a:xfrm>
          <a:prstGeom prst="rect">
            <a:avLst/>
          </a:prstGeom>
        </p:spPr>
      </p:pic>
      <p:pic>
        <p:nvPicPr>
          <p:cNvPr id="6" name="Obrázok 5" descr="phone_office_cartoon_telephone_orange_telefono_rotary_ringing_telefon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4143380"/>
            <a:ext cx="1042582" cy="1018051"/>
          </a:xfrm>
          <a:prstGeom prst="rect">
            <a:avLst/>
          </a:prstGeom>
        </p:spPr>
      </p:pic>
      <p:pic>
        <p:nvPicPr>
          <p:cNvPr id="7" name="Obrázok 6" descr="FotkyFoto_mobilni-telefon-kresleny_797183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4071942"/>
            <a:ext cx="1019171" cy="1071558"/>
          </a:xfrm>
          <a:prstGeom prst="rect">
            <a:avLst/>
          </a:prstGeom>
        </p:spPr>
      </p:pic>
      <p:pic>
        <p:nvPicPr>
          <p:cNvPr id="8" name="Obrázok 7" descr="fanu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5214950"/>
            <a:ext cx="1358736" cy="9006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>
            <a:normAutofit/>
          </a:bodyPr>
          <a:lstStyle/>
          <a:p>
            <a:r>
              <a:rPr lang="sk-SK" sz="3200"/>
              <a:t>Odborné predmety v 1. ročníku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6143644"/>
          </a:xfrm>
        </p:spPr>
        <p:txBody>
          <a:bodyPr>
            <a:normAutofit fontScale="62500" lnSpcReduction="20000"/>
          </a:bodyPr>
          <a:lstStyle/>
          <a:p>
            <a:endParaRPr lang="sk-SK" sz="3500" b="1" dirty="0">
              <a:solidFill>
                <a:srgbClr val="FF0000"/>
              </a:solidFill>
            </a:endParaRPr>
          </a:p>
          <a:p>
            <a:r>
              <a:rPr lang="sk-SK" sz="4100" b="1" dirty="0">
                <a:solidFill>
                  <a:srgbClr val="FF0000"/>
                </a:solidFill>
              </a:rPr>
              <a:t>elektrotechnika</a:t>
            </a:r>
            <a:r>
              <a:rPr lang="sk-SK" sz="4100" dirty="0"/>
              <a:t> – 4 hod. teórie, 2 hod. meracie cvičenia, 1 hod. výpočtové cvičenia </a:t>
            </a:r>
          </a:p>
          <a:p>
            <a:pPr marL="0" indent="0">
              <a:buNone/>
            </a:pPr>
            <a:r>
              <a:rPr lang="sk-SK" sz="2900" dirty="0"/>
              <a:t>Žiak získa vedomosti o základných pojmoch z elektrotechniky, jednosmerného prúdu, elektrostatického a magnetického poľa, riešenia obvodov jednosmerného prúdu.</a:t>
            </a:r>
          </a:p>
          <a:p>
            <a:pPr marL="0" indent="0">
              <a:buNone/>
            </a:pPr>
            <a:endParaRPr lang="sk-SK" sz="2200" dirty="0"/>
          </a:p>
          <a:p>
            <a:pPr marL="361950" indent="-361950"/>
            <a:r>
              <a:rPr lang="sk-SK" sz="4100" b="1" dirty="0">
                <a:solidFill>
                  <a:srgbClr val="FF0000"/>
                </a:solidFill>
              </a:rPr>
              <a:t>strojníctvo</a:t>
            </a:r>
            <a:r>
              <a:rPr lang="sk-SK" sz="4100" dirty="0"/>
              <a:t> – 1 hod. teórie, 2 hod. technického kreslenia</a:t>
            </a:r>
          </a:p>
          <a:p>
            <a:pPr marL="0" indent="0">
              <a:buNone/>
            </a:pPr>
            <a:r>
              <a:rPr lang="sk-SK" sz="2900" dirty="0"/>
              <a:t>Základné vedomosti o technických materiáloch a základných súčiastkach, ich vlastnostiach, o zobrazovaní strojových súčiastok, vytvára zručnosti pre kreslenie a čítanie výkresov.</a:t>
            </a:r>
          </a:p>
          <a:p>
            <a:pPr marL="0" indent="0">
              <a:buNone/>
            </a:pPr>
            <a:endParaRPr lang="sk-SK" sz="2200" dirty="0"/>
          </a:p>
          <a:p>
            <a:pPr marL="361950" indent="-361950"/>
            <a:r>
              <a:rPr lang="sk-SK" sz="4100" b="1" dirty="0">
                <a:solidFill>
                  <a:srgbClr val="FF0000"/>
                </a:solidFill>
              </a:rPr>
              <a:t>dielenská prax</a:t>
            </a:r>
            <a:r>
              <a:rPr lang="sk-SK" sz="4100" dirty="0"/>
              <a:t> – 3 hod. praktickej výučby</a:t>
            </a:r>
          </a:p>
          <a:p>
            <a:pPr marL="0" indent="0">
              <a:buNone/>
            </a:pPr>
            <a:r>
              <a:rPr lang="sk-SK" sz="2900" dirty="0"/>
              <a:t>Spojenie teoretických vedomostí s praktickou činnosťou</a:t>
            </a:r>
            <a:r>
              <a:rPr lang="sk-SK" sz="2900" dirty="0" smtClean="0"/>
              <a:t>.</a:t>
            </a:r>
          </a:p>
          <a:p>
            <a:pPr marL="0" indent="0">
              <a:buNone/>
            </a:pPr>
            <a:r>
              <a:rPr lang="sk-SK" sz="2900" dirty="0" smtClean="0"/>
              <a:t>Žiaci </a:t>
            </a:r>
            <a:r>
              <a:rPr lang="sk-SK" sz="2900" dirty="0"/>
              <a:t>sa vedú k samostatnosti, k rozvoju tvorivého </a:t>
            </a:r>
            <a:endParaRPr lang="sk-SK" sz="2900" dirty="0" smtClean="0"/>
          </a:p>
          <a:p>
            <a:pPr marL="0" indent="0">
              <a:buNone/>
            </a:pPr>
            <a:r>
              <a:rPr lang="sk-SK" sz="2900" dirty="0" smtClean="0"/>
              <a:t>technického </a:t>
            </a:r>
            <a:r>
              <a:rPr lang="sk-SK" sz="2900" dirty="0"/>
              <a:t>myslenia a schopnosti </a:t>
            </a:r>
            <a:endParaRPr lang="sk-SK" sz="2900" dirty="0" smtClean="0"/>
          </a:p>
          <a:p>
            <a:pPr marL="0" indent="0">
              <a:buNone/>
            </a:pPr>
            <a:r>
              <a:rPr lang="sk-SK" sz="2900" dirty="0" smtClean="0"/>
              <a:t>realizovať </a:t>
            </a:r>
            <a:r>
              <a:rPr lang="sk-SK" sz="2900" dirty="0"/>
              <a:t>teoretické vedomosti v praktických činnostiach.</a:t>
            </a:r>
            <a:endParaRPr lang="sk-SK" sz="29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sz="2200" dirty="0"/>
          </a:p>
          <a:p>
            <a:pPr marL="0" indent="0">
              <a:buNone/>
            </a:pPr>
            <a:endParaRPr lang="sk-SK" sz="22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sk-SK" dirty="0"/>
              <a:t> 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4" name="Obrázok 3" descr="5d84f06a4a6d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2649" y="4629150"/>
            <a:ext cx="2927223" cy="18181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>
            <a:normAutofit/>
          </a:bodyPr>
          <a:lstStyle/>
          <a:p>
            <a:r>
              <a:rPr lang="sk-SK" sz="3200"/>
              <a:t>Odborné predmety v 2. ročníku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64371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sk-SK" b="1">
              <a:solidFill>
                <a:srgbClr val="FF0000"/>
              </a:solidFill>
            </a:endParaRPr>
          </a:p>
          <a:p>
            <a:r>
              <a:rPr lang="sk-SK" sz="2900" b="1">
                <a:solidFill>
                  <a:srgbClr val="FF0000"/>
                </a:solidFill>
              </a:rPr>
              <a:t>elektrotechnika</a:t>
            </a:r>
            <a:r>
              <a:rPr lang="sk-SK" sz="2900"/>
              <a:t> – 2 hod. teória, 2 hod. výpočtové cvičenia</a:t>
            </a:r>
          </a:p>
          <a:p>
            <a:pPr marL="0" indent="0">
              <a:buNone/>
            </a:pPr>
            <a:r>
              <a:rPr lang="sk-SK" sz="2000"/>
              <a:t>Poskytuje žiakom potrebné vedomosti o striedavom prúde, riešeniach obvodov striedavého prúdu. </a:t>
            </a:r>
          </a:p>
          <a:p>
            <a:pPr marL="0" indent="0">
              <a:buNone/>
            </a:pPr>
            <a:endParaRPr lang="sk-SK" sz="2000" b="1">
              <a:solidFill>
                <a:srgbClr val="FF0000"/>
              </a:solidFill>
            </a:endParaRPr>
          </a:p>
          <a:p>
            <a:pPr marL="361950" indent="-361950"/>
            <a:r>
              <a:rPr lang="sk-SK" sz="2900" b="1">
                <a:solidFill>
                  <a:srgbClr val="FF0000"/>
                </a:solidFill>
              </a:rPr>
              <a:t>elektronika </a:t>
            </a:r>
            <a:r>
              <a:rPr lang="sk-SK" sz="2900"/>
              <a:t>– 4 hod. teórie, 2 hod. meracie cvičenia</a:t>
            </a:r>
          </a:p>
          <a:p>
            <a:pPr marL="0" indent="0">
              <a:buNone/>
            </a:pPr>
            <a:r>
              <a:rPr lang="sk-SK" sz="2000"/>
              <a:t>Žiaci získavajú poznatky o základných druhoch elektronických súčiastkach a ich využití, druhoch a konštrukcii základných elektronických zariadení a ich využití v praxi a zmerajú si parametre elektronických súčiastok. </a:t>
            </a:r>
          </a:p>
          <a:p>
            <a:pPr marL="0" indent="0">
              <a:buNone/>
            </a:pPr>
            <a:endParaRPr lang="sk-SK" sz="2000">
              <a:solidFill>
                <a:srgbClr val="FF0000"/>
              </a:solidFill>
            </a:endParaRPr>
          </a:p>
          <a:p>
            <a:pPr marL="361950" indent="-361950"/>
            <a:r>
              <a:rPr lang="sk-SK" sz="2900" b="1">
                <a:solidFill>
                  <a:srgbClr val="FF0000"/>
                </a:solidFill>
              </a:rPr>
              <a:t>strojníctvo</a:t>
            </a:r>
            <a:r>
              <a:rPr lang="sk-SK" sz="2900">
                <a:solidFill>
                  <a:srgbClr val="FF0000"/>
                </a:solidFill>
              </a:rPr>
              <a:t> </a:t>
            </a:r>
            <a:r>
              <a:rPr lang="sk-SK" sz="2900"/>
              <a:t>– 2 hod. technické kreslenie</a:t>
            </a:r>
            <a:endParaRPr lang="sk-SK" sz="2900">
              <a:cs typeface="Calibri"/>
            </a:endParaRPr>
          </a:p>
          <a:p>
            <a:pPr marL="0" indent="0">
              <a:buNone/>
            </a:pPr>
            <a:r>
              <a:rPr lang="sk-SK" sz="2000"/>
              <a:t>Poskytuje informácie o CAD programoch, o ich prínose pre tvorbu technických výkresov, o funkciách CAD programu, vytvára zručnosti potrebné pre počítačovú tvorbu výkresov jednoduchých súčiastok. </a:t>
            </a:r>
            <a:endParaRPr lang="sk-SK" sz="2000">
              <a:solidFill>
                <a:srgbClr val="FF0000"/>
              </a:solidFill>
            </a:endParaRPr>
          </a:p>
        </p:txBody>
      </p:sp>
      <p:pic>
        <p:nvPicPr>
          <p:cNvPr id="4" name="Obrázok 3" descr="elektrotechnika-plosny-spo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3929066"/>
            <a:ext cx="1794226" cy="10151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>
            <a:normAutofit/>
          </a:bodyPr>
          <a:lstStyle/>
          <a:p>
            <a:r>
              <a:rPr lang="sk-SK" sz="3200"/>
              <a:t>Odborné predmety v 2. ročníku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28652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sk-SK" sz="2900" dirty="0"/>
          </a:p>
          <a:p>
            <a:r>
              <a:rPr lang="sk-SK" sz="2900" b="1" dirty="0" err="1">
                <a:solidFill>
                  <a:srgbClr val="FF0000"/>
                </a:solidFill>
              </a:rPr>
              <a:t>elektrotechnológia</a:t>
            </a:r>
            <a:r>
              <a:rPr lang="sk-SK" sz="2900" dirty="0"/>
              <a:t> – 2 hod. teórie</a:t>
            </a:r>
            <a:endParaRPr lang="sk-SK" sz="2900" dirty="0">
              <a:cs typeface="Calibri"/>
            </a:endParaRPr>
          </a:p>
          <a:p>
            <a:pPr marL="0" indent="0">
              <a:buNone/>
            </a:pPr>
            <a:r>
              <a:rPr lang="sk-SK" sz="2000" dirty="0"/>
              <a:t>Obsahom predmetu je učivo o základných elektrotechnických materiáloch, základných technologických procesoch výroby elektrotechnických materiáloch a súčiastok.</a:t>
            </a:r>
            <a:endParaRPr lang="sk-SK" sz="2000" dirty="0">
              <a:cs typeface="Calibri"/>
            </a:endParaRPr>
          </a:p>
          <a:p>
            <a:pPr marL="0" indent="0">
              <a:buNone/>
            </a:pPr>
            <a:endParaRPr lang="sk-SK" sz="2000" dirty="0"/>
          </a:p>
          <a:p>
            <a:pPr marL="361950" indent="-361950"/>
            <a:r>
              <a:rPr lang="sk-SK" sz="2900" b="1" dirty="0">
                <a:solidFill>
                  <a:srgbClr val="FF0000"/>
                </a:solidFill>
              </a:rPr>
              <a:t>silnoprúdové zariadenia</a:t>
            </a:r>
            <a:r>
              <a:rPr lang="sk-SK" sz="2900" dirty="0"/>
              <a:t> – 2 hod. teórie</a:t>
            </a:r>
            <a:endParaRPr lang="sk-SK" sz="2900" dirty="0">
              <a:cs typeface="Calibri"/>
            </a:endParaRPr>
          </a:p>
          <a:p>
            <a:pPr marL="0" indent="0">
              <a:buNone/>
            </a:pPr>
            <a:r>
              <a:rPr lang="sk-SK" sz="2000" dirty="0"/>
              <a:t>Žiak študuje základné funkčné princípy elektrických strojov a prístrojov, získa prehľad o výrobe, rozvode a použitie elektrickej energie. </a:t>
            </a:r>
            <a:endParaRPr lang="sk-SK" sz="2000" dirty="0">
              <a:cs typeface="Calibri"/>
            </a:endParaRPr>
          </a:p>
          <a:p>
            <a:pPr marL="0" indent="0">
              <a:buNone/>
            </a:pPr>
            <a:endParaRPr lang="sk-SK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k-SK" sz="2900" b="1" dirty="0">
                <a:solidFill>
                  <a:srgbClr val="FF0000"/>
                </a:solidFill>
              </a:rPr>
              <a:t>dielenská prax</a:t>
            </a:r>
            <a:r>
              <a:rPr lang="sk-SK" sz="2900" dirty="0"/>
              <a:t> – 2 hod. praktickej výučby</a:t>
            </a:r>
          </a:p>
          <a:p>
            <a:pPr marL="0" indent="0">
              <a:buNone/>
            </a:pPr>
            <a:r>
              <a:rPr lang="sk-SK" sz="2000" dirty="0"/>
              <a:t>Spojenie teoretických vedomostí s praktickou činnosťou. </a:t>
            </a:r>
            <a:endParaRPr lang="sk-SK" sz="2000" dirty="0" smtClean="0"/>
          </a:p>
          <a:p>
            <a:pPr marL="0" indent="0">
              <a:buNone/>
            </a:pPr>
            <a:r>
              <a:rPr lang="sk-SK" sz="2000" dirty="0" smtClean="0"/>
              <a:t>Žiaci </a:t>
            </a:r>
            <a:r>
              <a:rPr lang="sk-SK" sz="2000" dirty="0"/>
              <a:t>sa vedú k samostatnosti, k rozvoju tvorivého technického </a:t>
            </a:r>
            <a:endParaRPr lang="sk-SK" sz="2000" dirty="0" smtClean="0"/>
          </a:p>
          <a:p>
            <a:pPr marL="0" indent="0">
              <a:buNone/>
            </a:pPr>
            <a:r>
              <a:rPr lang="sk-SK" sz="2000" dirty="0" smtClean="0"/>
              <a:t>myslenia </a:t>
            </a:r>
            <a:r>
              <a:rPr lang="sk-SK" sz="2000" dirty="0"/>
              <a:t>a schopnosti realizovať teoretické vedomosti </a:t>
            </a:r>
            <a:endParaRPr lang="sk-SK" sz="2000" dirty="0" smtClean="0"/>
          </a:p>
          <a:p>
            <a:pPr marL="0" indent="0">
              <a:buNone/>
            </a:pPr>
            <a:r>
              <a:rPr lang="sk-SK" sz="2000" dirty="0" smtClean="0"/>
              <a:t>v </a:t>
            </a:r>
            <a:r>
              <a:rPr lang="sk-SK" sz="2000" dirty="0"/>
              <a:t>praktických činnostiach.</a:t>
            </a:r>
            <a:endParaRPr lang="sk-SK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sz="2000" i="1" dirty="0"/>
          </a:p>
          <a:p>
            <a:pPr>
              <a:buNone/>
            </a:pPr>
            <a:endParaRPr lang="sk-SK" sz="2900" b="1" dirty="0">
              <a:solidFill>
                <a:srgbClr val="FF0000"/>
              </a:solidFill>
            </a:endParaRPr>
          </a:p>
        </p:txBody>
      </p:sp>
      <p:pic>
        <p:nvPicPr>
          <p:cNvPr id="4" name="Obrázok 3" descr="suciast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642918"/>
            <a:ext cx="1737681" cy="1071570"/>
          </a:xfrm>
          <a:prstGeom prst="rect">
            <a:avLst/>
          </a:prstGeom>
        </p:spPr>
      </p:pic>
      <p:sp>
        <p:nvSpPr>
          <p:cNvPr id="7170" name="AutoShape 2" descr="data:image/jpeg;base64,/9j/2wBDAAYEBQYFBAYGBQYHBwYIChAKCgkJChQODwwQFxQYGBcUFhYaHSUfGhsjHBYWICwgIyYnKSopGR8tMC0oMCUoKSj/2wBDAQcHBwoIChMKChMoGhYaKCgoKCgoKCgoKCgoKCgoKCgoKCgoKCgoKCgoKCgoKCgoKCgoKCgoKCgoKCgoKCgoKCj/wAARCAIzAu4DASIAAhEBAxEB/8QAHQAAAQUBAQEBAAAAAAAAAAAAAwECBAUGAAcICf/EAFMQAAEDAgQCBwMIBwUGBgECBwECAxEABAUSITFBUQYTImFxgZEUMqEHFSNCUrHB0TNicoKS4fAWJENT8Qg0RHODoiVUY5OywiYXRTVkdJTS4vL/xAAbAQADAQEBAQEAAAAAAAAAAAAAAQIDBAUGB//EADkRAAICAQIFAQUHAwMEAwAAAAABAhEDEiEEEzFBUQUiUmGRoRQVMkJxgbEjYvAGM8Ek0eHxQ1OC/9oADAMBAAIRAxEAPwANwnOlIFPYbyog7intwojSRwoqBvR02MjgNKVOhNPywmkTBmmhhW9qU7VyNqdGlACDaol0iAVE9qdB3VL40G8SSwogwU67T400IqnzxoKd6VbiVCUElJ2Jp+HtF+6bb+2oCnQ0aPDWr5m0aQlLHV5ZEkzrrrUgDEZOlue6SKnpTsBtREgVVCsgpF8BqljMBp2jrRmvb1KGdtgJ4wo1LSlJ140ZHAzToLIajfBwBLTRR3qM0TNf5ewywVTsVnapwI4UkkEmnQrKlT2LgmLW0j/nH8qp8bvsW6g2ns7DbtyCkLbdJKRsTtWpfdDLS3XSAhIJJ5VXYY2XAu8fTKn4KEH6iOFS12RS8grVF3aW7bDNtbobbSEpAcO3pTy9eqkpYZif83+VTlQZnWmgBPZHDlToRDKryT9CzH/MP5UnWXn+Q1t/mfyqWTypCSe6igIbrt39Rpo6/WX/ACppcuyY6lv/ANz+VS/KlE90UUFkEqvyDDDH/un8qQLvtP7u1/7v8qsJgU3TWN6KHZALl/Bi2YPi7/Km9ZfR/u7WY/8Aq/yqeTJg60G4eSwyt1XupBJ76TArrgXN24hlbLcNkOLSHPe5AmKsWzclIlhE8g5p91MwphxtnM+QX3SVudxOw8hpVilEAbTUpdyiLmux/wAMg/8AU/lREu3YE+zJj/mVKSJA4g8qImAR6UxELr7w6eyj/wBwUpdu4VNoJ4fSCpR0VTSYBJnWiviFkJd3iAT2cOKiNf0qaB7fiI//AGpzU7dcirUK0pkxyiihWVJurwklWF3AMzo6nX40qL+8E/8AhVz/ABoP41bTttT9+Ao0jsqV4o+Ea4VdnzT+dUmKYu466uxs7V9F++BlSsgkA7ka6VsH1JQ0pxRjKmSTwFZXocwb28ucduBKniW2JHuoFS0UhcAZxfDQGzhxU3AH6QCI5Vok3l2kHNhr8naFJP41NSvXQ7U8HY7d1NRoTdkAX1znH/hlxHEynT41xxC5zEDC7qOfZj76skiSIp/DQUxFZ843B/8A2u8049n8644i/GuG3Y8h+dWgEd1ITprrRQFOnFny8EuYZeojjlBA+NEXiq9P/D77U79Xt8as9ConUV2/dSpjKtWLaEmzvUgf+jTPn1pMTa3gJG/UmrcTrwpqpIn8aNwK9OOW6u0lq5g/+kdKjJvHH732lppTjaRlQFCPGpuKKSm0IHvLUEIAMSTUizZFtaNsg6ganmaVN7D6DGL0kJ61pxA4wmYowvWoICXI5lJooVpptSFXaGpAqtxCC8a5qE80muN62dNYPHKdaICAkjnS6DXc0C2AKu2kbqP8JpyL5gkDPr3pNHAmZjypUgTOgnejcAKb223U4AQeNIq/YkkOpANGIRIlIPLSmqCVaECB3UbhsMF2zEh1E8ZNAViVkCEqumvEqqQptE9lKY46UIsNKMKabPikUqYAV4nYtyXLtkacVCqjo9idoo3Fw46gO3LhUAdwkaAU/pSWm7BNqwy2bm8WLdvsiQTufITVqxaNtstoLbfZESEjgKVNsYqcQtlLCetRn5U83LUe+mPGhrabUT9GiePZFCLKFLPYQOQyijcCQbluIzpB4a1xczIzJiTzNI3btzJbRMcqem3RMBCRxmKe4CpUDHaTIooUnXUR400WjRkqSMwogt2h9VMGluMTMEpTBBJoiNd+A1pgs2uCPOd65VgwuJSezyURS3AKCAlRnXlRQoZNNzUEYXaRlKFa/rnWmqwi2y5QlwJ5dYqlbAtNAkQaoWnBc4jcvIIVBDc9wO1dirTGEYTcXDfWfRpOUZyZJ0A176BgVkpq0a69TiXyM7oSYSFcql+Bou0LLioSCAOelOUSqZ0A0Gm9BNurMFJedA7iKXItK/0zhHIwaKYC5glUKV5RSlxIkgmmutLWI65STuSIqIq1eSZ9rcjb3BTSYiSXhmMA8vCnqcSATOvKoQtLhJn2tZBO2ROlMdtLhUZLnKBzQDT3CiWpzchI7qEo6e8ajt21yhYz3WfhBQBSqaezBQeQEjmiluAXrimNNKapydSBHIVGctr5ZIFyyEzoOrNAftb8oI9qt09+QiluBYKMJ1nUVnLUpuelCFBYWi3Qpw8kqOgqaUYmUKQH2FJjSEn76z2CquEXF42wltxxxyCskgEiaTZRuZCxKVHLS9V2gd9KqLNWKJkLZt9eThkfCpin75MhTLIPJKyadiJoaB3GlOKU6iBHdUQO35IPsreXuXBpnX3nWkLtITzDgo2ETCiAAQIFMUkKMgTQQ9dLA/ubg5Qsa1zz9wiMlo4s8SIoAwNnq0iTqnT0qahOk1X2iyspWNnEhfnsRVoymW4rbIqZjjdoEJLoFLkygxzp6Edsk86IUyKguhrHaE0ZSdqRhsJBFEUNKAALEbU1aQRB2OhohE+NN5imBlVSy+7bqiW1QPCtD0Utg5cuPKHZbTA8T/KqfGWMmKNvJHZdbKT4g/lWtwZoWmHNAESsZ1HvNUhlqAOApQIP51HLqimRy0pQ4okDu1qtSJpkod9EbI51BLyxO0UZD0AbzRqQUTNNz6UpJjwqOy6XBIEEV1w+llsqWddgDxJ2FOxUV+Jj2+5atQT1SSHHgOI4J8zViSQNqj2qOrBClAuEyrxqRmGYAbd9SvJT8DFEDfahqPBJ0py1CTQyZ1qhCD1ridqWNK4mDQA37q7hSHlwrieNAHEjjSb6VxjnSBJJ0pAcRJEVXPEXeIt2ySS2wQ46BtP1QfvqZiNwiwsXbhQzZBonipXADxMUmB2K7Wym4Oa6eUXXj+seHgNql77FInISN+NEAEjmKQiBrpSfWMSaLHQ4EUmeTtQs3GmKVAkGgA+cZqYVztQCudRSjSaBUFzEnSlRrqRE70MH4Uo3FFhQYnTbupSYFNB31pFaDU6UWFFfjzqlWDlsz+mfHVI89JqfYWyLSyZtmgA20gIA8KpcGfcxXEbi8cbCGGFlpkcyNCqtCk8uNJb7jY4D1oiRoJ3mmJSeOh4CjI0pgOEjanhWk00A7mDSgaQR4UAOnj99NXSkGK5UaZqLChgnauJ506Bw3psc4BpAduNKQ9486cneCNKFcupYYcdOyRt91AERJTc4hwKLYx4qP5CprhIjLqmhWDBatUZwOsV21+JqRoPeFCA5BGWRuaUmRpSBHLY0ijqlPMUwHTO9OSRE8eVDO8DzimHOFaQEjcc6LCiR1mx4GlzDgZFR0kknb0ok6wKAHk8zXZtJFDOuvAUv1YNAhxVA76aFjXcRzpCNj61HvblNlZP3DqpaaSVny1osKKZsuX/TBxwj+64e1kRpoXV+8fECKv1r0ERB2qv6OWzjOFNKfEPvTcO/tLM/kPKrICRE0kMGAfGiNok6inJbHH0oiRGlAHBMkcgKdlBOx1rgABwmaKCcx+FFjE1B1GtKUkAZdqXL30sjj60gOBlOmsaHupJOw8SK4AJkjaZpTOUxxoA4ntTrpx50gUOE85riYJjfamQEmQNYpAV2Nhi4U1avwoqIWG5iSDoalNpKU6+gqowxSb/pDiF2RKbYi2bPM7qPqYq9AEx/Kpq9xijRMTAH30FpaitRXANPeTmTCTB4U1tMJykyaa6iCFYJOhEbGaYVhUazSKOhyig5hmPCqFQVStdNtqYTJ0maaojnTQrhr40woeozrJpUgbmD5UEknhSggzMzy4UgDFSQeyaCsIWTNdrrrpSgpih7jI9xkZt3HJKYSTrtUHCrIIs0OJ7OcSTGutN6RXzlmzatsISt64fSyhJ213PpV2hAQBEEVDW4xrCAkJ0MxRcsqkiKVJHnT80wDsKaSEMCidQDJ4chXKgHffelIEaHhTOrMSDJ1oAUuEDSNuNIpRUPPeaVKAEpzGe6KQyPdipA82SgW1xcMkGW3A4jX6it/jVswnSY0OoqLjKAi5tn/dSqWl/snY+tWWCtF9stz2kGPKuvLHazlxOnQPqtacGtIq/RhalQr1ogwczXOb2Z0I1pSknxq8cwvJqaju2obVprQFlR1ZmmdWc2gqyUiCeVK0gSZFAGexm3KrJakplSO0Px+FH6MvqewtCN1NEoM8txV3cMpUg6DbY1t8Jw3Cl2LTlnh1s2HUhSsjQAmNfjNCkF0YU5kp024mdqQhQjUxEzNeqWeB2SmlFVixrxKKRro8wowli30O5QKNRSPLClSydY4zNKQpKiM07V7TbYHaIjrLe3PGA0I+6nXYw20cQ2qzYUozoG0kzyA3mixnjDClNOJz/W4cqhurViGJkolVvaEga6Kdj/AOo+Jr3Jm0S86HHLVlq3CZAKAFekVlLroveY1euXlube1tFaNJIgrE+9AGk0/gBgnHFNKBME8QN6Gq4WtSchKRxBG9bhXQDEFKJL9p6q/KmH5P8AEBs9a/xH8qP3Ax4VmJPrTp5nUVrP7A4mnZ21P7x/Km/2DxUfWtj/ANQ/lV2TRlwrTnXKM6b1qP7DYuBobaf+Yfypp6D4xvltyf8Am/yp2hUzLneNaSJNag9CcZ/y2T/1RWffYXbuqadGVxCilQ5EUrCgCUydaKEwnlXAZR4VFxW+FnYreQkrWYS2nipZ0SPWlY6Iih844ylve3sSFr5KdI7I/dGvpVuk6mTtULCbX2GzQ04vO9JW6v7SzqT61KWtI1nU1JQ5SwqPuoSnMu9MK+XrQyZ1GtADlLnurpps0s0wHa8tKTU0oM+NOgac6QHcaUKgUtKANOVACoPE1X9IblbOHLbtzN0+eqZA+0dJ8t6scu9VNqUX+PrXmJbs0lAHNZ3pNgizwuxRY2DFs3qltITPM8T5masEohOm9I17u1GCDxgUwGBOUTBJ2nnT0DMBqY79xRAkSdiK5QgTsYoAQKETw76QqPLU921cJMTE708Ds7yTQA0HakVvrrJ2pxEmIgimqkFUxPCmAkkHvFJOmu/OlOhnSDSCONAHTP3TUW6CLi5aYVqhMOKAPI6fGpJyhCidIE1FwxKyl25d0U8qQOSRoBSYE4kxI150piNZpvazTwrgSVRw76YHTrGxrgJOu/MUp01G9KOyg0ANyxMEz31wTl5TxpTJE1w7/GgQka6V08JjvrioHaBSKSSnsmPGmBw32pTJEGPGu4a61xMUhia7HjrNUPSVftb2H4UmT7U7ndjg0jUz4mBV9JiqLBUm8xnEMSOqAfZWT+qk9ojxVPpUvwBftg5QIhI4U9QB8aZKgJ376UEab0wHa+dPGv3UyIO/Cno37hxoAfl1nfupUaL29aYDrT8wC6AHanWa6SSSQI4Vw129DXFUkgjYUAcYATx76URExpzpRG0UwjUA7b0DFPfAHOo2IXCbazedKoCUTtRlZo1qg6SBdy9YYc3obh3O7B2bRqfXQVLYEzAmfZbBAywpyXFTxJqwSJ0GnhTc2o0EcBypVLjSYFNKgOVGeOVIpUagxTScp3mmLUTE7UxCqUNTP86CTvwpFqGx0pilmeFADiryrp1AmmnMaaQZgaUAPmJUfhXZ4g8KRWsxrXQkpEelAClUnQGnBRB8aaE5daQjYp3795pWBQXTqbnpfZ242tGV3CtJ7R7I8NK0OchGg+NUPR5Jfv8AFr8pEOvdSg/qo0++avCko2E1FjDpcJSMwEU46meFBTAHhvREaCPKgB0mdDSocUSRG/Gk2GsQKUnbTXjQIekyPDWuEnWuG0x5U9KgTMDxNAzFYl7PiNgv2R9p9GqMzawoJUOGnEGonRfECjF2FOKOR5ASsclAwagdEeir+A43jrjT7K8Mv3A+ywJzNLkz3Rr91Sm2eqxC7ZAEgi4Rpw2UB99ejJalucCdPY9WQkdXIFKyFGc1VeCYmbizt1LSCmMp7zVwVhM91cbVHRZDvSlDSwNe6qhSwrfcCJqVfXQJgRFU11cDYVI0NfhBJneqi5v/AGdRIMmn3t4AkiayWIXhU+oT61UY2Jui7e6QkGCkGrjAunosG2LS4ZC0OuHIrrIieFeduOyddeNVOOurFiXGz9IwQ6ny1PwocEClZ9AH5Qk25KSwSOQXR7X5UWgoFNkSNhKve8K8ftrsXtjb3KZKXEBR1q76I4Q70hxu2w5uUJWrM44PqIG58eA7zT0INbex9C9H7+4x3DWbxSFWrazIQNcwB58tKtmLRlierQASZJOpPiaW0t27S1aYYQENNJCEJHAAQKY9fMNNrWtYCUDU1HXoaql1BX6i8tNm2SC5q4R9VHH12qalISkJSAEgQAOFRcOaWG1PvT1zxzEH6o4J8hUukUdXV1dQB1dXV1AHV1dXUAVPSjFm8Fwa4u1ntJEIHEq4AVFwHBGfmhhWKWjK711PWP50gkKOseW3lVXc/wD5J0zatx2sOwuHneIW59RPqJ8hWkxq69msyEn6Rzsj8TTA8y6VWlvaYio2KMtuuQByI5VjZN/jPWK1tbLRP6zpGp/dHxNbbpv1jfRu8uGE5nmE9YnTy/GfKvPbDEsOsrRtg3YUUjtKKVSpXE7c6LEXrjnIaUKCoamq8Y1hxP8AvjU98/lUpu9t16odSUxvTtBQfQaCuA4ChG4YEfSoE9+9d7SxH6VH8VK0FBDuJ3mlmhG4Y/zmx+8KVNywv3Hmz4KGtFjCTHcacNBQjdWwUYea03lQpQ+yTPXNQeOcUWAcbURAJMDehIcbJEOIgcMw1oqHGyJDiY46iiwoj4tcLtMOdcaSFPGENp5rUYH3/CnYFhicOsW2AQpQErX9tR3NQGbtnEukK0IdQWbBEjX3nFaT3wPvq/S6jKIUJiN6VgGRAOgHOirOmnvCoiX0AElSSANswohuGyAStPqPSiwJIVxpCrXWIoIdSU9lQ8KXrBm376dgESZOkz99LOscaGpY5gHmKaXdNCIG9FiDEzvSKKYUScsc6YVZkpI2iaQDfMRvtTAf9WY240gO/fTMwEknbnXIcTKo0AO9AEbEgpxtNu3ILqgkxwTxNTAkBISn3QIqnsrpVxi76o+iSnIlR++rkkGBz40luNjt99IpqiANNTypqjOxI4yKdpHOmIUaSO7fnSpzTMggjakHpSJTk1PHSKYDo0OgnxpdtTXbEaikE8Z1oAbEk7UubUga1xHak6V0aiN9zQA0czSHUzEUoBjU7UmXTYwaQFdj92bLCrl5sEu5cjY5rOiR6mjYNZCwwy3tknVtACjzVuT6zVZiik3nSPD7ArOVgG7cA4kaIB85NX57IHCaXcZydYmedP400HTfWuSrXWgAgg6GuUY4T3U0KBMUqddeFADkntRvFKTPGuCUnSu0kEEgUwCpEQSO6l97fQzFDQozuQKXMRrvOsUCHr0iK6YVHLahKWSInjTSuAaAHlWsEgd9UuHqTdY1iF2kDIwBaIPeO0s+pAqXil63ZYe/dO+4ygrPlwqB0XacbwO3L6eredl5wcQVGfxpPqMuSrWCaaTJ+6uUBPdTQYA13piOIJTprXKTNcV9naKQq5UADKdTMUwJ1E0VUk02D50ADEgGK7VQgCKcUbRTkggaigBiZpUDXU+NOAHHanBIOumlSMYskGdTUPFLsWeHXFwrTIgka8Y0qZoSTuKznSpz2h2ww1CwFPvArH6qTJ+6k2BaYFaC1wq2aJ7YQCr9o6mrFElOxoaFBQBB4xAp50VprSAekidBqKdMgc6aBGvKlGknhTAJttxrvr91NG+u4pVGIIMd9IBQoCRE0QAKVvFM0jbSuCo5UAZZtYzaH0qHiZDL9rfEAhpeRzvQrQ1MuLVTClJt1BxeWROgJjQVnehWOJ6YdHLw3Fum2vrd1dtcsJVOU8COP8wa9O+x51dzWdH3wzeP2ZOiFyOPjWluroa6155gz5bLNwVdsfROa8U6flWoXcZ0jWuXKqZvDoOuHN6pr+5DYJJ1o17c5UTO1ZTEr4qcImRNZJGl0GubgLmVRNUr7BubokaJGhqQFqcICBM6VYNW3VJEjWqWwqsr04a2ESrMT41EuMFaczJK1gFMcDNXbug0oZMZSYBp2x6UVfQzB19X81m9hDaStBU1JidRvX0P8lHRZnBMMXdOOddd3RBKynLlQNkx8f8ASvIehODO3vSZl5sEMMJKnTzEQE+f4V7thtyphTTemTaOWlFNqg2Ts0yiCmFDQ6VTuW7N5iSGUAlm3UHHeSlfVH41Jvr9LFmt1HacJyITzUdqNhdqbS1CVnM8o53Fc1Hf8qjoaLfcl11dXVJR1dXV1AHV1dXUAdVL0txdOD4M8/qXVDK2kbknlV0axA//ACXpoB72HYXCzyW79UeXveQoAuuhuEqwjBUJuAPbXyX7lXNauHkIHlVfi117VeqIPYR2U+FXXSC9TZYctU9pQgc/6/OsBhF6tacQdWmUIcyoV9pXEDwOnlR2sT8Fq+lLjS21e6oFJ8DXnrrJbdWhQgoVl9K2794i2YL1ypLaAQComBJIAHqaz+PsFGJqMAIWArxOx+NFhRUdWNNNfCnBIyxAoioA0jTlTSoCfvpDG9WkHYR3ihrab2yDL4U9ToG8UFSu1vtTAQtMjdpsmfsimhhmdGkCOSYpxkmeFEbTrBNFAAVZWzn6RltWs6pFNVhNg6fpLNgiIEoqehISeFKfeNGwFajo9hUibFgRxCdaqek1jhmH4eOosUG7fUGmEpJEqPPWtUmBJJqgS0nFOlCniJYw5PVo/WdUNfQffUsZMw/AMPt7Jht22acdSgBThTqo8T61LTg2GgHNZswdxUxBBjvNPKZ0PD1oEV4wDCyBNizB8fzpf7O4QkDJZNjvk6fGrTtQRAoZzAb78aAIfzHhyQMrECeC1afGuVhGH55LapH66vzqYVkjKRMak7U159DRBcUAO87UKNukgbrdg04dbJGUJUATtmNInCrXMpWVxKjro4ar7jHUNkhlGeD76jA8qjr6Sr2FujbfMa9OHo/FzVqH8HHL1Hh4unIuk4cygEJW75LNP9kTEB14AaaL2qi/tK7lE2rc885po6Su6xbNa/rmtF6Jxfu/Vf8Acj7z4f3voy4OGIU2EF+4jnn1qo6RWyMNs0OsP3S7pxYZZR1mhUeYrv7Suz/u7XOMxqBfYqu7xG0unWkH2UqUhueyVERmPhT+4+Lf5fqhfenD+foy/tMES2hMXL4WlIkiDrxqa3aOJSALl095A1qgHSS4P/Dt695p/wDaV4iVMtADxNP7j4tflXzQfevDvv8AQvRbXA2ulxvqkGlDd0BPtIkbSgVBw/H2X4Tc5GHFkJTJ0WTwHf3VcACTEHlNefn4fJw89GRUzrxZoZo6oO0R0t3ZBPtCPNunJReAkl1pXcUHSjk9mZEU1JJGk71iaACL33gphSuWUihuHEZhKbYmOKjU0AkGZ5V0JERwp0Mg58SykqZtSeACz+VV713jSFdjC2HEkkSLjX7qvNZjalBEwNppUBUC9xhSEqVhaNfqi5Ej4UF7GMSZWUOYI8oR7yHkkVflYSNtPCsr06vbnqbXDLAf3nEFlAUDEJGppMAOBX7yzdYl82XLi71yUqQUwEJ0SJnbQ1fDEbgiFYbdSe9Onxo2G2bdjYMWzSSltpISATrUkaQY40JAQjfOiP7hdkTBhKfzrvb1jQ2F7PcgfnVhtMEUoIgjSd6YFacSMmbC/j/lfzpRi4SnKbG+SP8AkGrMcxG1dPrwigCCjFWcoT1N35sqpRjFsVEFu6TGsqYVFTZy70kkySTFAiv+fLTKCRcf+wv8qGekNik5VqeRH2mVflVoZ4+tJsaAKZXSTD5zF1zeI6pUn4VNTftBAUmSD3b1NAkagUikJJ2HPajcZSX9yLxAZDR6pSxmSvQGNfSrNF00QCp1sKOhGYGozYD+KKCcpbQnKRlmpwYamVMoHgkUlYDQ80froPnXF1sz2kkDvFKLZgmQyiOcUhtWSqeqR6U9wOUUETmHkabKQJzDwmlNq1BHVp3pirNg+82me6jcByTKdSmN9DS7cd6EbNkbIA8DTRaNzoCmf1jRuAcR+NOzSRM61H9nSBCVLEd9AGHpCs3W3APLrTFG4E7jr8ack5vEc6rk2AC83X3O+xcJFc5h5JUpN5dp0+ov+VICdAE7amqT2dL/AEpU9GYWrCUg8lKJP3CpRsnUJA9uuDpEqyk/dUXCLG6Sh9127cS486Vq7IOg0T8BUsC6QE5gU6CdaIAc5nSdqgNMPoUc10pzuKAIpOoviVlN/wAdJZBA+NNAWkcDFMCYJn0qsLGJJgpvmZG8sfzoZaxoq1u7PLwJZP50gLZRIAEceHGuGhkQRVYgYuF/SLtVAHQhBEijurvkoIaaZU7tKlECgCeVZSJ276cI5edQrU3otgq4Za62dUtqkDlqaaXr0OE+yoKCND1v4UASWmLe6SlYAzECTVOhi3wvFLtDdpbNG5OZ1bbYSXDwUSNzS2t2OqSGlAiYMHjyol5Dy23VnSNTyr1dnuecZN5KmMSuGEGEvDrUzzGivhVwxcH2dCid96idImS0lFzAJYWF+KDor4VDafUlpxsmSkzI2IO1c+WNmsHTHYrc9mEms48rOskVPunirXeo7TGZZisUaEzB2TOdQ1NW9yjKIBqNYIKUjSKlrAKTPARrRQ0ypfUUg8PGo7ayshKAVKUYgDc0mIu5FRG9aX5NMH9uxBWIvpm3tj2R9pz+W9aaaVsnVbo33RjCU4ThzDCtX1dt5Q+0Rt4DatA4SVSDIAiJodswpTqlHZI48Zpr/WFQaYTmedX1aBwk8fD+dR8R9WWfR5K8SxFVw7Hs1r2WwNiuN/IfeK1VRcKsm8OsGrZrUIGquKlHUk+JmpVZN2bpUjq6urqQzq6urqAOrq6kUoJSVKMACSaAKHppi4wnB3FJ1fcGRCRuSdNPuovRHCfmfBWmXYN04S7cK5rVv6aDyqhsk/2k6XquVibHDSCkHZTn1fTf0rT47dezWRSkw452R+JoAxPTnFlO3HVMKOY9loASVGYBHxM8NKAywhhDNqj3GE9o81xr/XfUm9YbQ8zeKAKmAoJHMnQfjVL0jxhno10cvsWu4ULdsrCT/iOHRKfNRFS3a0oEt7MT8oHSD27pA7gFhmecsW0PdShQT1l3OdtKj9lIGo4zW2xYLdwi1uF/pEpTmJEbjf1++vnr5K0XWNdOVX9844toPB+6I/xXFLlKfWT4CvprEGfaLN5nfMkgePCtZQ0bGuWWOUY6FTS3/W3/AMUYpbh1NCkqG5rikqgHf0pyEBMA6moMhmQnjrTggb8TrRAmDyp40MGiwBhMJ03NETodf9aVQjvrh36GlYzpg6UqpnSPOmxHnzrjJEjWNKAK7pBiQwzDi7lUp1aghASJJUdqf0ZsVYdhiUOkruFqLryzxWdT+XlVeh9OMY6GmxmtrBWdwn6zuwA8NTWlTAGo1NIBQOJ97nRAeHEU1HdtThEjmOVAh4Mgk0xXaBI2pvaIG8UoPCdt6AFBEHT1rJYvfddiC1JP0TXYQOBPE+unlV/jF0bXDXVoMOHsIPef6msVsmBsK+n/ANP8IpOXES7bL/k8T1fiNKWFfqxy1lZM0gEGaQbV0zGtfVUeAPjjXA8qZPKaWTxooLHgca4J5zTJ5U7N30hjttBShUGmT30i3Ay2p1fupBVrSYFB0rvCt1NugkBAjT7R4+Ver9Gbz5xwGxuZzLU2Av8AaTofiPjXhlw+bm8W4rWCZ8a9N+Si/wA9heWSj2mlh1A/VVofiPjXyvrP9Ral2Pd9LeiVPubjQyIkiu0SZ1p5AmaZm75FfOnuHCZ7qUjUjSabm3pqsqt404UAOBjUyRFIVTttSLVoAde6mBR0M76UWAqCSohQjkeFZzqxinTFxYUeowxsNpjbrV6q+EVc4jdpssPuLl1UJaQpenGBtUHovbOWuEtrfP8AebhRuHiftK1jyECkBdAgASqZpQeVDB7UzSmdMsAU7AMlWnE0viIHdQ9gI5zTwY332oAdGw4Usa0idYpCqBqNeVMB/wCApO0BqZrjBB4Ab0pJ4UCEgxrSTJ4xOtPMQSaaTpAGnEUAIdSR3UN5zqLZbp1ypJpZVGugqLeqDjrDB/xFSoDiBSYx+FjLaoUpEOOdpU7mpkbk8aHmGYjalz01sIfrwppUSRANNK9I40pWNNPGgBVaRSA8DxpIMTpvpSA8eFAHEa8deVIB8KWYnnXE77GgBANdaQ7wInvpxA341xgHWaAGk7STNN0zAEetEUkzKdJNNI1mdjSABcLShHbVoTlHfNGyZU6fV0qLdMl64YST2UL6xXfGwqckgpJj1pdxg8gAEcd5pU7g08DQTpSpSAqTToDokwNjXLEiExSpSVEmdjAFOEjTbSihA4M93dSiCqefKlEhXCKIEgkGNRQAxO8yTrTp4CnASe7jTwB9aAfCkB5L0awa6wrpljNyy40cMxFPWlvMcyXhuY5HXWtRitmMSwW8sHyQ1cNKbJ5BQio0i2vgT+jVpmPCrMnrXAATAECu9bbHFdmY6GYRieH9E2cOxpxt563K2kqbcz52ieye6NdOVR2QtKMpIzNgsL56HQ+kVsGT/d7grynIIjjWZvElu+UATF02DA/zEfmKGtqC7dlSs7g0W0PaAFddAFxKk7LE0S3b0jjXNRqW9ok5gTx0or3Z0VxHxptmAUz3elPvwVsZkjUUAZ5+0ev8SatLcZnnVBCR+P417XgOGIwnDGbK2Tm6tOpjVR4nzqs+S3ozbuKGLYgtKXXUww2SMwRMFUcJOg8K9Ut7OyRKWghShvrJpzyJ7DhDuUGF27jjLq1ApAHaUROlS+jVqH3l4gtMI1QyDy2Kvw9edRum2M2uEWSWCoNJdUlLqkDVDc6n0rS2ZY9nbTalJaSkBISdAOFZOTaNYxSYaurq6pLOrq6uoA6urq6gDqzPTrF/m/DCy1Jfe7KUjczsPOtKtQQhSlbASawuFsK6Q9LVXz0Ks7EylO8ufV9N/SgDSdFsKGD4MzbqIL5lx5X2lnU/l5VlOlWOJ+ebdtJJQXA2AP68T6Vr+kN6LHC3XJgkZRXjzN7brxS4xHEHkM29scgW4sBOc77+QFVFLqxO+iLrpBjTdle2rLyFFtSSoEHiNPurx7/aHxm5fscFtGUqRYOLW6s8VOJAyjwAJPjW66VYnYYohk4ZiFm/cpV2EIeSVK5gCZNVT2Epxt7C7PpAwhLbNwh9tQPvKAMJIniPuqcbSldFyTSp7AvkpwNjo7glrc4gQlxwlxSQJUXSNv3UwPGa9C/tHhXzpaYcq8Q3fXSVLYZWClTgTuRWb6QI9kv7G1QQEs22Y6zKlLlR7z2RXhvSXEHx8sOELYfW4u1etG0qzTqVAqHqs1pq1Pczqj3zErbqb58fVKsyfA61GSIJEH86uukjP0qHBsZQfI6VS5uJBrN7FIWAPGkMeQpqlZVRHap4O59aQxIJVpThvG9MKtYHnTuAI9aAFCTIFVvSC8RYYTcOuqUmUlKcu5UdAPWrTVPaMGBWVRfHHukirJkZ8OsyHHVf5ixsnwn7qTAsui2GnDsHZZc/Tr+kePNR/qKvdhB1pEN5dSJJ3iiQSkc+/iKAGajxFcJMaie6nqTG+hpp7tqBDTIVBG1drsCDzpxIlMzHdUe+uU2lo48qOwNO88BV44OclGK3YpSUU5PojO9JrvrbwW6P0bW4/WP8vxqnO0UilFaypZlSjJPM0hNfo/CcMuGwxxLt/J8XxGZ5sjyPuKTwrgab99dOldNGI/NpSTTa4GigHiuk02a6aKAcKqukt37PYZAZU4ZPgNvjVpPDc1jukd17TiOQHsJ+4Vz8TPRBmmKOqRCZGVoTudTUqwxxeDXXWtOLQVjIrITMSOVV7tyhKTBqFaw9cl1yerSduZ4CvD0a7s9RPSejWXTC/S86tu4fdZbAOZ1BAPMQd69QtblNxZsXCfddbSsAd4Br5/x3EAy02yyvRQBI5Crey+U3E7OyYtWba16tltLacwJMAcda87ieCllitFX8jt4fiVBvVdfM9vSns8Y4VygJBEa6V4/h3yk4/iF0m3tLO2cdXsEoP51pT0pv2GVG8ctOsGhDaOyD4k61jj9G4jJ+GvmbT9Sww62bcp7UkkEVxSeRM868yf6Y3SlycSDfcEp/KnDpvftNHI/bXI/WR2vhRk9HzQ6NP/P0FH1PFLs0anpK57XfYZhCJIfc656dcrSDMeZgVoUEqkwPSvIP7bPW2KPXagyq4cbSgFSFFISDsnXid6tbb5QryIWxZr8CpNY/dmf4fM0+34vj8j0ySCNOFKBpFYFnp0+rtGxt1DufI+8VJZ6crIg4emZ4XIP3ij7r4n3f4H94cP7xuERJBp4PI1jkdNEfXw5wE66PINSWul7B3sboD9UpP40fdfFf/Ww+38P75qYkztXK7hWdT0sszvbXY/dBj408dKrCNW7kHvbn8aT9O4pf/GylxuD30aDca7VxjhvzqhHSfDjup8E7y0aInpNhfF9Ynm2ofhUPgeIXXG/kyvtWF/nXzLdSgSa5RkCqhHSDCif98RvOqVD8KIMfwk6i+ZB75FQ+FzLrB/JlLiMT/MvmWRJImJ76g2p62+feJ9wBpMep/CouI9IMPZtHXWbpp1YScqUKkk9wpuFYpYixYD10w06U5nEKcEgnUz31DwZO8X8illx+8vmXWQHWT30067UBOI2StEXduZ/9QfnRgtK0goUCkiQUmQamUJR6opSUujFGlLvtxpQQRofKuI00UPCpKFkjjpXa8SR4UhpZ0nQg7RQA6N5pI0JHPSlmII35UoMwD6CgQwjXU+lOnSNhzp0Hu0pCNNQR40ANUmRoT4GuIyp3MRFLPa31oVy8lm1ddcOVDaStSjwgUDIlmtT15dLWIQhQaR3wJJqwE8Bp6VBwVIOGMuBCk9aOtIUde1rrU8CTyG9SkDHDv+NdGsxNcBI+JFKAe8VQjhpxNOgH0pNtwKWAdyRPLhQAiTJ0B00IIroBE/WriDI6sjU6+FEAJ0gDvoARIJBBMTSKBMjYilWNQRMc6UExI08t6GBk7gJxPBbe8RlCigLKRpHBQ9azHQbpY7jjWIWV1bIYu8PfLLjaVTKZOVUnXgRR+i7qjbrtikiDmjkD/PXzqLa4k1hONYu69hhZDSRmfDYzXIERl01iRXpcTDl5Wux52CXMhZe9JsRc6O9Hr/GEWJu1sICwypWVJEiTMHYa+VVV3iFvjOBWmL2A7LiU3CBxTzB79x5VIe6WWT9u6091imlMF1bamycyNQQR5GRVbZ4hhDFmm0sy0xbNgZWkIKQkLiNO8qrFu2a066CtpSpCkjUJOZJ5pNFaAkRzqLaKDcNkyG1FongUnVJ+PwqUkakHSKxkty49C1toCBHjRVapKRt+FRrVUNpHKjKOZHZJO4H4Uhnkvyq3+NYLjbTmHYnd27D7A7DbkAFPZOnoayeE9Nul/XJRbY7f6aAZwfvFeq/KVgTuO9H0OWbZXeMOBQQBKlJOio8ND61VdFegfU2qcy2uuIlZJkjyrKqkdEWnE1PQPGsQx7ArtvHr1y7vGlZSpYA+jUnTbfUGvbPk6xRy56OW4Us9fbksLPenT7oNeVdGOjIwy6dypeUp5pSJKCBI1HxHxq/+SvGWnOkOMYc0ZQcroPDMOyo/dXRhjcnXQ5s+yPeLN3rmEqJlWxo1VWDu9pSDx1FWtYZI6ZUbYpaopnV1dXVBodXV1dQA11AcbUhWygQa84+Tp9zD+luOYPcHVZ65E80mD8CDXpNeY9Mv/AflAwnF09ll5QQ6e49lX3g1pDe0RLamarpwyp7D0pT3x48Pur5s+Vq2uBfdH8Bw9l1aHAu4Wy2CpS3CYGnEjX1r6nxtj2jDnANSntCvmL5dcFxC8xHCr/DW3VuMZm1hskKAOoPrPrWORXE7eBmoZ4uXRNHl+M2d1g2KLburd60vrZSVpS6nKtsiFA91fQuEJF5iDeIX5batmwFInTM4oAxryrxGw6D9J8YxFptzDbpLVwodZcu+6hP1iSTyGnfXueKW6W7q1sQXCi3tUHU6kqJmZ7kgeUUcPcY0ej69mxZ8kXBpve6IvS/qby/tXLZ1l17q1IU0HAFKRIMgdx++svg3yXqV05w7pBcuW6LS3AcNskkkuJ9zy2J8K896RX95ZfLfaNIceUq1U1bQfeIUjMvTvzn0FfSGCOB7CrZxM5SgRoRp51uo0rPAb3ofjLXW4e7Gqk9seVZffcgca2SgFIIOoOlYS5vrW2u3bd1TwW0soMsrIMd4FZz2LiwxTJB0nnT8ihvtUcYrh86vEDjLax+FP+e8MGntA8civyrMokJa3Ohp+SBCTrNRUYvhy9DdsgnvNEViFq3lUu7tgk7QoSaLABjWJs4TZqefkmYSkcaj9ErBVth3tLrSW7i7WbhwDSCdkx4ffUPFbrD8TxGytl3LDjaFdc45IgBOyZ5k1oE4nYKHZvLYa8VgUkNkhQJGsAneknedhUdV/bLT/vTBjk4Ka3dW5VIuGj3hwfnVCDZyRJM01S+yZJPhTC80fdW2QeMim5kme2nfTXagB4ck6GQKznSe8K3U2wVIT21+MafD76vbh5Fuw44YyIGYkce6sO66p55bizKlEk19D/p/hObmeaXSP8/+Dx/V+I0Y1iXWX8DZrppJmkmvtD5qxQrWuBpppJooVjppZpoNdvQA6aUGhkyadPI+dFBYO+fDFq45OoEDxrzrELj31jdwwPCtX0quihlLKTBOp8T/ACrCXK+seOuidBXl8ZPVLT4O/hIdzkZnFhI1JMRU5am28qQfo2xJPM8TQbVPVNF0+8rso7uZqJfOwAgeKvyribOutTpArl1y4dUsAkzsOA4CmBq5I0ZdI7kk1DX23Y4Jq2wtS27i3AmOsTOuwnWs1cnR0SWiJ6XgD1l0Q6JOl1gu4rfoCS5MBCfrJn0Gm2tYbGMcuMSuCpRS22NAltMJSOQH4mn9Irtb7mWTG3lVObZaRIIIPIzXZmaxtwh0OPDHUtc+rHOXLKB2kurVzzxTrO661R6pSgoawTTDhl4+jMzbuLHNKat8I6N3tjZOX2IsqYC0nqkrEZhMEjz+41jj1Sml2NpuEYN9xloi1v7ltrEC6ECSFNGCD6VMXg+Dgw3c3wJ2BUNfKKqmVMJxFIuEKWyAcyUqynbTWrhh7CYKA1cNIO+V3fx0rVQTfRGE3KNU2IxZ2CVAIvL0AjQlIqxt7O1kRiq0n9dEVFnBQAQ9co5SZ/CmqXhU9i9fA8P5VooqPVfUxeqX/ouRZoSns4y0RNEQy+2kqaxdpKZ1IMD76pUCwUdMTcT+0BTvY7Z3ROMQO9Ohq076R+pGmur+hbpur4yUYy0deJiipuMTA7F/aqBHNJ/CqReCJVOTHbfTmn+dCHR16ezjNifEUPX7r+ZSUfeNKzc4yqAh60UJnXL+VHF30hSBkRZq04oTWVRgN2n3cQw9zie1sOdSUYPfR2biyV4ORTV90xOl0Ze+39Im0KT7DYLB0MtpJ++oar3HCsp+a7cEQVFOw7t4qB814uk9lVuqOAdpvsOMnQJbMnQB7eh32sL80WZucXVlUcKAg7oOh8qV3ELxlJXc4OEtp3zJMVVqtccK5U2Se53+dV1/ieIWa+qveuQomQFuKIP51nOThvuOMdWyonYhizd2gBppq3eGyknfuNX3Qq7xVrqnl3SmbdKs3UqJIWk7yOE1j8GsmcTvfaAYaQoFbUaZuXhxraISEwAB+dZPC+Ij7XQ05iwSWnqb5HSO1J7aCD3GiHpHZBJkrHgK8/KjOnCm5zzrl+5MPxOj71y/A1Nx0yDF2kOIHVZiSEJzHL3a7+NWzfSmwdbSfpkgiYLcGvPp1mNaE68RxNPL6Ngk7jsKHqmaKp7npJ6UYaSB1qx4o2qVb49hr0ZbpKTyUCK8hcuCjXhTPb1p91RHnXJk9GgujZtD1WfdI9yZeafH0TqFieBBogBkk14czjTzSh2vMGK0WE9M7pnKlT3WJ+y7r8a4Mvps4fhdnbj9QhL8So9OUnYQJFRMVaRdWqrRyMr8II5jjUHCOklniCQlZDLp4E6etTXQXcVaAKerabUqOZOg+E+tebOEobSO+E1JXElspCEhIHZSABHKnpObWuCfsnX7qWBsVSOVIY7LJ5RT8oy70yYSNp50qSdOVACxoR30iU65fjXHSeddIEGKAHBMERE0QSkHYxyoc6iRx9aICCmBIB0oARQnbelOkBRNcY7tK4pCo0pMDx7o/eZbpkqiFGCqY301+FXuIvgrJXCAgSrMYy86zXR1Qal0o6xSUkNoiSVbJ046kelaF1tu4ZW26pLxylp3iFKiFDv8a+k9TxUlNHgcDku4sa2m1u0IuGQw+hxvKHUwoKSdxI4TUe5s7FLeV1u3bCyEDMQnMeAB4nkKgdCMCc6N4Y/YLuk3FuX1OMdggtpP1Tz1HCidOujn9pej7lohxLVylSXWXFbJWPDuJFeN2s9PvVjLhkM3KEoGVDqeqg8CNU/lR0uSUKIjMJPjxobjD/zW2m4cS5eNtoKlpmFLSBJE99NbX1rRUnY/SDwO/wAamStDiyytngFgHY6RU5PukRM6bcapW8xUnKTpxq3YCilM+8NagsIWvolK/eT41UYkHUoJbWtK+JSSDV+AYIjwNV92xmSrltVwdMiatGNucXxRkrQnEr1KVAggPq1HrVp8kmKDCPlDwt54j2d5RtnZ2hfZB8jlqvxOxWXOykk1HYsXWkBaQQ7MpI3EbV3aouNeTkSalZ9ooabQZQhIPcKfVN0OxX576L4biCpDjzKS4DwWNFD1Bq5ryHadM9aNVsdXV1dSGdXV1dQB1Yv5V8M9v6MLdQPpLdWcHuOh/CtpUfEbZN5YXFssSl1BT6iqi6dikrRU9C8RGM9FLC4UZWprq3P2k9k/dWO6Q4cFXim1j3TR/kkuVWtxjGCvEhTDvXISeR0V8QPWrvpXbZbtLsaKFW1u0QnsmZ61bDSABsKynTBDiMWafbStSHWg0opHukEkfea1402qJeW6XVJLgEA8alxHZ4xg/QK6uvlY+e7tPVYU2lVy46SCUrCSmI+Nb3Ful3zVYG4PUBsOhtLA1KU6QPHLrVz0iCrXDXCzAQ+4gLj7PLzP315T0rccfxhuyWkBm5t1IRpp1h2PqlI8zVJ26Ms83jg5Lqe4pWlaQpBlKhIPMHaqnEW8txnH1h8aTov1iMBtGLhWZ+3QGVq5lIH4RUq/TmbSqNUnelNGkH3KwpBPEacqVKdQkHTnTwoKkRFNO2u1YmowNDNqAT4bVHuGgm3XlQ0SnfMkRU0QRBnTXxqtxJ0uXDVk3o48FKUR9VA3P4UANwi0aLL10Ut5rkhWg0SAIAHxqU8zbkj6Bok7jIDRcoSkISIbSIjlSZo28NKEgIYtbVfa9nZkH/LH5UxWHWSpmztj/wBNNTyE7DaeVC04RlGmtOgK53CMPJE2VtpyQKD8zYadPY2YP6tWW86Ux1YaQVuEBCRmJ8KErdIG63Zl+kDFpaFDVo0lC91EE7cBv51TZqkX1yq5uFur3UZqLNfo/p3CLheHjj79/wBT4vjeI5+Zz7dv0HcKTakmu9a7jkOpoml2puoFMB1cDAptcdTFADgZpSYEnhrSARtULF7jqLJcHUiKmclFOTGlboyXSK7Lty4Z12FUtu11roTsNyeQol64XHiaOyjqmMsdtzU9w4CvCnJt2evBaI0MuHAElQHZSISPuqlfc95SjPE1cYgUs2oSdVqOndWffMqCOZk1zzltsdOCIS1TmMnjrV9hgKT3caq7JoqWlI3MADxr3jox0GsbfD2VX9kLxRBzKEgzvJ10HCuXPxMeHim+5qsUs8mkeOYiDmClapmJqXhKAt5K+pbdKRokiYPhxr2/E+g+BqaeQzg5SvLAUp5QTJ4kT/XnXkFxhzGD4u8bZ32hppxTeUmdREkK8ZrXheOjxk9CVMy4jhZYIW3sTE3L7ySJS3lME8fKp+M4sbno8bZRIcbQEl1aiewmTl/VG0AfjVA/ilq2MwbezcQSI9aqru+ucUUm3t2+yTo2jj3k16kmoR+JwQhKTvohtph1xcZloWySdTmVBoq8Lvwn6NtlXg6KBfOOWeW3aWewgJUsGMx3JHnURV7etAE3TiTw7etc6lS3OpRlLdUThhWLKP8AuWb9l1P50hwvFEx/4a95EGuscexFIKReuHxINTPnzEZn2kk96Un8K1ik1dsmTnF1S+pB9ixBJ7WG3XkmalMNvI9+xuhA4oP5UdOO4kAYdSfFtP5U9PSHEh/iNnxbFWkl3M5OUuyBLcA3trhPig0FVw2D2m3AO9BqYnpHiKY7bfminf2lxCNQyfFH86rbz9P/ACRofj6lf7VbzrmHlTPa2PtxVoOkt5HaZtleKP507+0jpBC7GyVPNJpf/r6D0vx9Sp9rZ4OUouxweMeNT1Y4FE9Zhtkqf1IppxlkkFWE2REQAExHfR+49Pw+pETe5dnlAftUjtyxdt9TduqcbOxmVJPMUdeK2agc+E2s8xpULD7FF3ijDluQGArOttR1SBr5iYFZz32W5cYpe09qNh0bskYZZIYHbUSVrVtKj+QgVclYJOgqsSSBvqdaIpzXevRxwUYpI8yc3KTkyeVJnTlTCoHhUPrTSdYTvpVUSSVLA41FcMqmuclDQcXohRKQo8TUfMV84rO4vZMumuoYMpdIE+NAu7LqT2FA6TRkuhqnLWHU67VhkLiUbpIoCnVJ51avMpgyPCq25byeFcrSZsiRZYs4wsAkwONehdF+lnV5UPdts6E8RXk53qRaXa2FgyYrj4jhIZV0OvDxE8TtH0nbXDdywl23WFpPEcPGjD3h3bV5J0V6RO2jiSFZkH3kHYivQ2MeaeSCi2uVt/bSnMPDSvnOIwPC9+h7mDPHMtupdwSRAEeNIjbUmqpWMITlJsMRgnUpYJpqukFogQ4zeJnebdf5Vz2jooudcogyDprxp6RI2mDVKjpFYZspNwmftMLEfCpreL2C0ApfkHmlQ/ClaAmhIM6QdtK73YE+g3qN84WgTm6wR56Ui8VsEqOe7aHH3qLCiYkaQnQ0oOsaDxqEnGMOBJTe2/d2xRE39kok+1MacS4mkB4Vh9yq3cCgohX1YPE8fKthZONqItbdtXUW7YzOGPeUdu/QT61gmVEKCzw1q5w6+dTcshCSpanASDxHH+u6vuuIxLLjcD5DBk5c1I0rt/bW76W1uSsqy5EiVE5gnQeJFS37u2QvK4spJdDEEH3zsPDvqq6QWryLC9ucNQ2nFUNy0tac3bSDGnhI86idFcSOP9HmLu9YLV072X05SmFoVuAdhMGvkns6PolVWW6SzcoLtuoqbMwY31qpY/u104yvRKFGP2FfzqF0sxW46MLwt+ytmlYc/ddVdgpMozRlKeXHzqzxxsIumX0nsL+iWfHY+tLqOq3Q9o5XCk8DVnarhYnWTFUbTqlhK+Puq8RVjYLOqlK0GorPoWXaTMA7bUx8DiNxr3Ujbgygz/rUd14K1nvoERblCEJKzvwoVolJlZAnYU27d61QQnYVEurgW6CQqI0p2I9t+RvEw7Y3mHKV2mlh5A/VVofiPjXo9fL/AMl/Sv5s6cYcl1UMXK/ZnDwAXoP+7LX1BWM1TOjG7R1dXV1SWdXV1dQB1dXV1AHluKH+z3yq2d17ttfHql8u3p/8ord9JWOtsQqNUmsr8sWHKfwVm+ZH01suQRw4j4itXgl6nHOjVpdp19oYCj+1GvxBrW+kjOuqMckdqKBco6+6KAfo2Br3rP5D76nOoLV0tMCQdJrFdMby4/8A08xByycDF2tBSVkE5VlYCyY15iokndFRLzGWBdYa80ORy+PCvP0sW7mJWF3cJ/QZyCfqnLufQ1usHWtWEWSH1S+bZClzvtuawnSWyU4b+yScocSoJgxGYafGpTp2Ok9n0AdCcbfu+k5u13sWl8tTLdmSeykaIc5aqSU89a9OdGdsp5ivIvklS0bIX1/aO9daqLLThVotUlUBMbpJJKp4pG9aTF/lFscNxF209kfeW3AUUqSAFcqiE0o3Jnp8Vwzy5+XgjdL6GpFncZQUsOfw0vsdzAllcDmKoeh/ynLxPpRbYVeWTLNncnqWVgkrSr6uY7GTppEV66LYfYHpXlZvUpYZaZRIzcDLA1HJszz0W1xxYc045ag4RY3ea6vX7Z5L1wshKVpgobTokRwnU+deoeyJP1RFMVaDgmsfvj+0x5MfJ5+th8K/QueQpi2HAklaFNpG6laCt7dts2Vq5c3RytoE+NZ3DsLc6QuG/v8AMLKT1LI0zd57q0+9W1emg5C8mdQvOT1EuDmlJIPnXPNuNtqWppYSBKlFMDxPKtvjVzhfRfAbrE8UdTa4fZt53Fxw2AA4kmABxNfE3ypfKfi/TrEXUl1y0wVKj1FihUJjgpce8rx0HCurhOKycQ+m3kznCMejPpFrEbK5dLVveWrro3bQ6lSvQGqXpJf/APCtnXQuRz4D8a+ZeheDPY3jrDDSltNtnrHXUGChAPA8zsK94fUG15CSSN5MnzPGvsfQfT+bk58+ken6/wDg8L1bi+XDlR6vr+ghpCYFN6xPP4UhWmvtaPmRZ1pY503Ojv8ASu6xPf6UUASKSkDie+u6xPfSEL50m250rs6TzpqliDFOgHE8qzPSq7APViITpWhcdCEFXLWsHjTpdu1CZ1rj42emKj5OnhYapWRLRsOOKWucidT391TW0yVOubUjLWVKWhuO0s9/8qFiL4S11aDpvXizkeivaZUYjcda+omANh3CqtCkl3MtQAJhMmpN0rsqPE6CkZaTlTmA01k1jJO6R3QqMTY9AMFVi+LtqKYat1BxRjQmZivfLcgrShSklABzhR0yjjHHWsX0A6PO4R0XtLm4ADl/9KW/rJB1TPkE1tWWewUgxmhJMTpxrwONy83I/CO/h8eiN92C6Y40cE6O3Ny2eruHNEwAQXVaA+W/7teArvVWamlSOrdlIChOo5it58qmIrfvLGxlRbaCrhQJ4q7KR/CCf3q8txxK1OIVK8gkieB/oV6HpmN4v6q6nJxklklyn0LNNwyVqK7W2dAP10nX0NHssVt0LcQ5bBCBp9EAB5jj61CawXFBbqWGOsSADmQsEa6VF+bMYQtU4c4QTMiD+NfQOTfb6HmqEHtq+pev3eFXLqlvtLXP2m9u7emON9GnVlT1uuTxCVD8aqBZ4iPew+4H7hphau06KsbgfuH8qVw7pfIFja6SfzLcWHRSQpJuGzyBX+RrjZ9HTEXd0nzP/wDjVIrrU+9bPj9w0FTse804PFJo1Y10SK5c3+Z/M0Jw7A/8PFXRyn//AJphwvC1apxoCeBqgNwgb5h5VwumvtGlcP8ALHyp+X9C/wDmiyOiccbHjH505WBsJIAx22M+B/Gs6blk/WpevZ+18KNUP8Ycufn6I0KMFQsfR4zaGNydPxphwVxUhvFbBRH60VnluNEjtD0oS1tkiFJ9Kh5Uu31GsU/P0NGcFuoUU31gqNx1lI5gV+hRT7RYqUDBh0b1nAtM6qTREFBTGZNJZovt9R8uS7/QscRw/ELJkuOttKQNSW1hUCrDoUlTqLq4UB7wbSfifwrO9YWFZmnIPca3nRprLg7CigBbgLhAEbnT4RWnD+3l/Qy4luGKn3LCK4iaJkEca4J8a9ZHkjINIoaA70XLXFOlNgZjFxd3Fku2uLAvPFDjaXW0jtAqJSZ4Rpp3UvRO3xKywtLOKrJWFShJOYoTyJ/qK0hTpUd0EV5cOAhiyvNFu2d0+MnkxrG0qGLIPGkEzpTCTNFZEmtcjMEduINQr5kKAy1ZrRpoKr7kEmK5X1NUUziIJBGtMA1g1MeTJk1GUADpQy0yww18tKAmvQOiWOqsrhIUSWlGFJrzNtUGa0OFrJAM1wcViUouzq4fI4S2PoC3Wl1kONqlC+0FTvT1SJHGeFYToBj6HXDh7jgIUCpozMHlW690yqT3185kg4SpnvQnrVoVI01Mq76RSErSQoSOIilSJJniKURBzAieVQWDWy2ogFtOUbAgUjts04ClxttwHSCkU9SsupUBQ85gzOu2lKgIruHWa0pQ5bNFKdklAgU35qsB/wADbR3tCpnvRl+NNWoCAdhyo0gfPjY9KtMAUWr7riB2eJ2H9fhUBKYTRmnepQrsgqIiDsO+v0RwPilI2zj7V40/7KFjquwoT2iY96eE/Cqq2ViANn1q5DZUHs8EuD6u0wdfh31XdHL1NviAZecgXf0YnircfjVtjWI2eDWZu8Qd6pgKSgqykwSYExwr5P1DCsOd+HufQcHleTEhilXa8qDnUWlqKSVAJcBJifARUrEWvabZ1s7qGnceBpErStKVIUCFAEEHQjgRXLxCzRiLeHruEC+W31qWSe0U8/hXEdRW2iwphShoVDrCOShooVPZUAkCoicrF2+iAUz1yPA6KFI4strKZPZ0rOSKRJXerbQ4AdMwPpTHrwJSog761XXDvYMmq+4uJMTtUgWnteQFZNUmLXxUlUGol5iICsg2FUd7dqKlJnUjSqSsTJbN4oKCkrhwEFJB1BG3xr7c6E40npD0UwvFUEE3LCVLjgvZQ9Qa+CUqW32kmDuK+m/9lXpEbzAMTwN9cu2bouGgd+rc3jwUD/FV5cMlDWPFkWrSe7V1dXVyHUdXV1dQB1dXV1AFf0hshiODXdqRJW2Y8eFYz5HL0/Nl/hTp+ksnyUg/YVr94Neh15ZZf/jvysqa922xFJb7pPaT8RFaR3TREtmmaHpGx1F8VAdlWtZEoaRe4ja3AR7O5luQFbQdFD1Hxr0PpWwXLZC06EaTXlfTNhx9FqhtIhxRaUqYyg6/cDHfTrVQroTDLlT+NXFwtSwh09WhBIgJGgI8SKgdJLcXGM27SOy4QADMFRJ0HpNSeirPtD7lwGi2wz9GzP1hz9Zq+ctG1XbdyoAuISUjTbv+8edKaSZUHsZzpAtu0ew20ZcKEMskIJHHMAZ++vCMTeLmLXTji8y1XCyonicxr2rpww68ppxkgONkxImQeH3V5ueguJYti6vm1y3JeXnAWSmCTqNjxrkzQlKNpHtekcXj4bJLmOrRD6OuqHSXCS1Of2xkiP2xX2TpJkcdq+cvk0+TjHG+ndu7jVg5a2WGu9atxY7Lqk+4EH6wJgzyFfRoEivneNnGTSjub+sZ4Zcq0O9hDFKkSaZBneacVBph11WyUk1xwWqVHkmW6RleL49aYO3Ps6fpbgg/VHDz/GtS2hDbaUNpCUJEBI2A5VmuhYN0b/EXRLj7pQk/qp/nVn0mxZnAOj2JYtckdVZW7j6gTE5UkgeZgedabyqJU9nR8u/7WvTpWI44z0SsHf7nYEPXeU+++Rok/spPqrurwCysbq/fDNlbuvunZLaSo1vOg+DNdM8ZxHFcZWp9ZuQ6+gKj3ypRVzO0AetespZw2zcFtgeFLsLFCBmUtYlau4D8a+89N9K1RhHen4V/M8niuNWO66ryUHQPo8jo7hLTdwEm6cPXXJGuwkJnkBp4k1OcJWsqVuTJqbdOZWSdi5oAfsg7+Z+6oXHea/ROFwRwQUIdEfJcRleWblLqxsUsa04RSmIiumzAGaUDXvpTHlSE6b0ALtXUwmlCu/aigFBpCdaao0zN30BQO7XlaVO1YxpBduVvESAeyOauFanEypVspKJKj2R4mj4Z0fcYty+80VqQkltkGCo954V5HHNubrsju4baP6mYv0rsLZvrEqHXT2jsY4Vnrl5ThJNexdI1YW1Zos1tPONATcOv5EtK0GjY96Z2M8K8bvi2l97qSepCjkzb5Z0mvN2ktR6GJU6ZCX23gngnWpbIABJE93OozCTBUdyZqWggEAka1CVnRN9j3LAemlnjCWXLlTViphCWktFRIEDcd0+elXFz0gwlthQavGnVJEFLS4VvJM7cNq8PtLV1aJaykDeDNS029wAJSdtISfyrz5+lxlK0y16hKKpotcexBGKYvc3kQHFynTZOwHoKpL9LamVaqJPOpBYuZjIQrvBB+6hvWF2sGWpHIV6OPFoioxWyOGWTVJykysOPYi0S0Lx4ITolOfQDwp6OkOJJ2vHPgah4hgmKlyWrFwkbzUZOF4wj3sOe9K6OdOO1M2UMUldr6F230kxVOouZneUp/KiJ6TYoD+lbOs6tpqjFliQ3sHx+4aX2a9G9m8P3TWiyy8sl4sfw+hfDpRiYG7B7y0KQ9KsRJkotj/0/51SdTdhMm2dA701xD31rdz+Gh5JeSeVDwi6V0puyZXbWZ/6cfjTD0mcIOawslf8ATP51TZVKH6F30pilAboWD4VDzS8jWGHguv7QoPv4VYK8URTfny0KVBWC2JkabiKoipM7L9KTOniT6VHNZawx8F4cVw1QGbArXvIUaY5fYQrX5kbG2zpiqUuJGxPpTetRO9HMvx9CliXx+bLn2rBVRmwiNfqvqprisCcSQMPuWifrJfmPUVU9Yj7VLnQR7wqXNPZpfIOXXd/Nj3cLQtf92eUttRAHZ1E869TtWg0w2gAAISEjwAj8K82wFHX4zaoSrTPmMchr+FemI2E712cBCKbkkcXHSltFsdFcBSUs16Z5x0a1yq4GaarahgNc0FRXTUhZ0qM4a55ui4gTrRWRrpQYkzUhoVyTZokGOo1qDct6kxU4CgvxEVizRFQ8mQar3PeNWzw7Jqqc940FCtaqAqwurly2bZQ0VIIOZSssgiNqhWqQXkyYG5PIUt0rr7xbiCS3mhJQvcDbT0rzfUMmmKSO7g4apWw+B4i7hmItXDSmytC0kkHLsf8AWvpW0uUXVozcNnMh1AWI5ETXzCtw5iVZ8uUCHG5jidfKvefkxvPa+h9mgqSpVuVMkp2gHT4GvEyvUrPWxbOjUkgH4ikzEmRNceB3NIdiTHhyrnOg5WUp7+dJwTpJ7jTCsRljXvpAY/ragBxgaHhTM3I/GmKM8daZtuYPGKAPEcoSjvoMFa4oiiTwqBiN2mwt3HCe3BSEg8xX6JkyKCtnxMIuTpFBjeJuJxZtVuYNqsFBH2gZr1e6tbLpR0eKHgTbXzIX2dCmddO8EV4YslSiTvvXp3yYYip/CnbFRldqvMnnkV+Rn1r5z1CPMjzH1Pf4ZLHUUaXDMPRh1na2SHHHEW6A2lbhBUQNpio3SDo8ziOK4ZiaX3WLqwUcpbAPWJOpSZ4fmatVI0KgsZhwNKlzOEg/fXjnZZWYi0WQy+RASYV+yreolzPUIUZzJ7CvLb4VeYnC2lNKHZUI8KpUkv2hbV+kylJ/aT/KpkUinunyqeVVF68W0Ez4VYP7E1RYivrCd4FShFa+6SsmdKirdKjTnSaCog10Yo72TN7BQSUp8a9C+QXHv7P/ACl4apxeW3vSbN3lC/dPkoJrzxoSNak25W2624yopdQoKSocCDIPrFdTpxcTFXGSZ+hldVL0KxlPSHopheKo3uWErWOS4hQ8lA1dV47VOj007Orq6upAdXV1dQB1eafLFZrZbsMXtxDts4DI5gyK9Lql6ZYeMS6OXjESrIVJ8RVQdMmStEhD7eLYC1ctQUPspdTHeJrzzGrcrYeShJK0ELSBvIP5TV18j+IG56MLsXTLtg8pkg/ZOqfvPpTcctyxfrAGhJq1sT1KSwtk21qhtIAjU+JqQr3aesoZbLj60tomJUY1qMq7tlOBtD7SlqnKkLEqjkONJ7jWxQ9IWibd5Y3Sknw76svkpwpa1OYlcN5QP0aSNUj6oPlr50V5kPFSVJkEQR41uMDshh2GMW4ACkplXj/WleZ6nxPJwaF1lt+3c0hHVKydSkwNKSlJivlUzoENVXTS8Fj0aegwtaatKxnyoOKdFnaJOrq0JgcpnWtsDqMn+3+fIvGrkjQdGmE2mCWaE/5YPiTqa8j/ANrTH7jDvk6bw5luG8TuUtOOTsE9vLHfFe1WiAi2aQNkpAr5i/2ysQLl50cwxJH0bT10oftKSgf/ABNdHp618RG/1Jyvqzxb5McTVY9Ii0VlLVw2oKgScyQVJjzHxrY3PSG861RReO5J07I29K8hYdcYeQ6ytSHEGUqSYINSXMUvXBC7lZFfoPAeorhYOEkzxeK4LnzUkenKx67Xqq6eVw1FJ883P/mXf4f5V5/hV+VrS1cqOp96dSOXjWsfetmbZLvsrYbUAcvWyocp0r3eG4954aoujzc3BrFLS1fyLcY1ciP7y5/B/Ku+e7r/AMy5/B/KqIXdmpIAs0wNiF05ty1cUEpslE8gs11LNN9JfyYvh4rrH+C7+e7v/wAyv+AflXfPl1P+8K/gH5U3DMDTeq7bAYH6yyo+gqQ/gFs0YblQ79PxrRc7rf8AJi+Stv8AsCON3R/4hX/tj8qacauf88/wfyod1hTDWqWiqR9oiqx1DLZhVos+DtZyzZI7N/yaRx45dF/BbHHLmNbnf9QflTRjdx/n/wDYPyqiU7agwq3eT/1DTQ7Zkx1VwD3OVn9pn5/k0+zR93+DRox+6RBS+2CNj1Qn7qK90rxNxrJ7WlIGnYbAP3VmsYsnLREpLrShuFrkeG9VVveOE79oaEK1rGXFtS09zWHCxlHUi/ubl+5UXHFqcVvndVJ9Kp7k5lBE6qOtSOudUjcAHkKrX3HRegIjQAa1nlntubYcdMsG0AI21iuFit/6RbqEHQBJVBo9mi7WohNs04UjUf0amnr0KCnMKSUgyUjOARymauMU0S5OL2K5OGuAjK+0f+oKILK8EZHjET2Xh+dTFFSQAvCVg8wpYphcSE9rDXhxJCjt6VWhC1zAKtsSSdXXp/5s/jT1PYxbJKRc3AAGYjrZG3jypxftZH9yfGuv0v8AKo+JOsOW6kssPNq/XVPpoKTVKxpybpoUdIMW4376+9Ss330X+0eKnVV4s+IH5VX2tmooGdShJ+zMCphw9sGA+fNpQpRlOrsqSxXTSJCOkmKBMC5Md6Qfwog6SYpxfSfFtP5VDFgmdH0/wK/KjN4cCZFyyTOxCh+FaqWTyZNYvCDHpLiROq2//bFO/tNiMa9QR/yxXfNZIP01r/GR+FKcJUBHWWp/6v8AKq9vyR/R8I4dJ77i3bn/AKf86X+01yTKrW1PdkoSsJcn3rc+DwpvzY8QQEtePWp/Oi5jrD4D/wBo3CNbG0P7ld/aFJAz4XZnwBFB+an1bIRy/SoH40nzRcqBKWRpr+kR+dK5Ao4vAZeO2q98Htx4LNN+eLAmVYQ2PBw/lQvmu5gTbqPgpP50pwi7EzaPRMaAH8al6h1j/wAYROJ4WR28KM/qufmKA9c4W6CGrZbCuBUQoedcrCLuT/dLj+Ghqwq5GhtLnaf0RqJantRSjDs/qWvRRhHt7zuRIUhrRQ/WIH3TWvCjFZvonZLtmX1uNOILiwAFpIJAHf41pI0rv4RaYHncU7mOCq4qptca67OYfNNUo0gpCNKGwoYtUCo6zRFzNR1nWufIzSKHN71KaGlAZTUpIrkkzVIdQLgaTUimOCUxWZRT3BKUmq1zXWri8b7JPGqdygaHMnK26uSCEwCBMSYoaEIClElskie0kp1/qaUqy2ioBJKh7qoMD/WlblRIKnQgAEZkTXi8c9WSj1uDWmFj2hmiEqgpiG3J48jXqXyMXa/ZsTtXCuEqbdTmTEAggxz4V5YsEISlXVZzrCklMac/Wt38kT3UdIrljVSXbZUHPIOVQOg9a4Mi9k7cb9o9iUtISY0ihlYImDSRMj76QJAAAMVynSNTIJ4ztXFSpIpXNAJ2mmhO+uszQIRMAbnzppCgIAHjTylUKkjQ1yBlHaB9aAPnWwxp9hDvXBNylf1XCZB5gjWqfH743jiSGQyjcDMT8aYhyNKbdp6xnMBX3OW5xo+ZxwUZXRVTrV/0HxH5t6R2y1qhl76BzwVsfIxWfpRuCCQedcM4qUXF9zvWx6905wzFL7D7d7Anlt4havBxKA5kCxsUnh699WzeYhKlpyLgFSQZyniJoXRzEBimBWt1P0qkZXI+2ND+fnRsxKq+dlFxk0ztUrRRraxhvpu46FPP4JdMSZUCm3cSOA4Axw51OczM3ygNA6OsTP2hv6irAmKh4lmDSXk++yoLH4/Cpa2KTM/jiOpdWEaJV2k+B1rL3pIHdxrb440l60Dojs9mZ+qRIrC3xIEDThNKKt0KTrcrV6uQNqFlOejqTMEcKVKJPea7YrSjBux6GYbKuNTsGsnL7EWbZsarME/ZHE1GmARXoXyeYSpFkrEHk9p7stTwQDqfM/dWc56VZaime/fIneIRg1xhCeym1IW0n9RW/wAR8a9Jrw/5PbtWH9KLVeoaelhZ7lbfECvcK8+fWzsxvY6urq6pLOrq6uoA6kUkKSUq1BEGlrqAPKeiKjgHynX+Gr7LN8g5RwzJ1Hwmtn0pY7bbwG4g1jvlYaXhWNYVjzA7TDiVKI4wdfhXoOJhF9g/WtEKQpIcQeYIn7q1e/7ma2PNekBVcX9haNgqPVrcCRxUSEj8fWvCPlsRiFr0ttrX6Vh21t0EZVQUqXKiQQe8Dyr1zp20tTjLiAspyLYcy7gK2I/rjXimNfJ/iuJY1Z29g+qFpKS9crAgjXWJnQipilRTZuv9nvE8Uu+kLFtimIXN7busuOBt9Wfq1IPZgnXgZHhX0jXknyM/Jld9C3132L4gxcvFooZaYSoBvOQVEk7nSNuJr1jODsda+S9U4iObP7DtJUdWOLS3HkgChpUc1DcVpQ88bGvONlAltnMuKxPS4+19NLC3WT1bfaIHdW0sjmXWEuVG4+UB0iDkSdfOujHtjKxr2jdoUIA4RXxr/tTXIvflWumgskWVqwwnxIKz/wDOvsIH6MSdYr4k+WnrLv5Vukr5goF6pCQTvlSlI+6u70pJZW/gYZY0jyx1OVwimVaPYZcOEFKU+Zpgwe8OzYP7wr6JZI+Tn0srxoa3QwLE7Xo7ZYpfNJSxcqKE666AEEjhINZf5lvgknqZHcoV6u90tsr7ohhVhdB0XKFOm5TEtpJhKco8EgmvX9IcZ5JLV2OHj3OEU0jE2TQeummwNVKjStjY2aGEAJQJ4wKp8E9jbvHn21pQGiQlb6oABTA0GpO9SLzFrVCikh27VyVLbX8I1PnX1GCcMUdUjxeIU8stMehsMDusMb65V5eIQ6lJKUIQpxRPflBioV9iNmFdkvkc+oWB8RWUX8puN4bbOYfh1wm3YVAU1bsoSPCSCaj3GOdIc6i+6sKEZs6h6bVzT9YxqTi39Bx9Nm0nX1L97FLJxwJ69CP2wU/fTLq2bfAW2pKk66pM1lHek10k/wB7bZeHEKQCKVnFcMfUFBh20dO6rV0p/wC2ub7ZDK/ZZt9jnBbr/ktLizIniKq7lrqgpZRITrG1WLF0tRHUYkw9+pdN5T/EKHjLrqbGLi1S2FqCQ624FoPdzFacxNbhBSjJIz6rgujK4omOBM0NwZVB1GpHvDmKgOPZbhcHSYqbbutKt1KK4cA0TG9cKzxyNxfU9Jw0q0T7N0LTE+FNaSHLpZ5GKi2SJWSHm20zICiZq4tbdlGqbm2kiTLkfhXVjfMSs58nsN0EHVtJClz4zR7R1h0DrLpDAP2iSfgK42jTxyOPtZebbqCfiRTmsFaWQGn1k67ls/cuum3dI5qi17TJiU2gjLi4PelShHwp6OpHuYusSMv6Q7flUf5gSqctwqOZa/I01fR9aU/p0Zj9Utrn7qel+DP2PeJuUqICcZT2pGro2O9EvcIdct4VfNOlcDMl9Kh4GDVYejj4BJdQAOaFanwiobuDPJdSkFGY7hQKI8zSa+A0o9pfQskYS82RlumJVqAFj86OjCL3s5XmjOo7VUnzVcD/ACo/5opvzbc7gI8nU/nSVLsU43+Y0aMDxJuO0jU896L80Yl1Y7CSkayKzPzfeJGiDHc6n86cmzxCDkQ/G+jg/OrU4rsQ8V/mRoxhuIJ/wR613sN9Em3Jms8m3xUypLd3A3IUfzogTjKEQBfhPIKVFWsy8MnkPyi6VaXYEm3VTDbXI3t11UheMZUwcRhOo96AeYpyr3GkkhTuISd5Bp81fEXIflFkWHhuwv0pvVL4sr/hqAMUxhAH096B3o0+6kVjOK7dfcE8i2Pyo5qDkS+BYBsiZaWB+zSFKfsKH7pqvGO4omczqpPNoflSp6QYggaupMfaZBo5yDkTJhyzGUgc8poK1gTqR60JPSW8AhQtld6mRQF446tWZRQNIISNPSk8qKWGa7Gv6OibJCs2YFSjvPdVzFVfR93rcNtnD9dGb1Jq1JFdmJ+yjhyr2mMUmuCYiaatzLyoeNYrbdQwzaWbrTyVZnXFSRljblRky8sUMeokZe6mL0pli8XLdBX70a0906HuqlPUrE41sRHTqaj8aK4d6EiCYNZTY0S2RoKOkRQmxAFH0iuWTNUDUqKQqmkc1oKlRUjA3p7Bqjd41a3S5SarHvdUaEAj6WxZWyVhBU5mJzcp0/GuYkBMJlaTulzaluDBZQSoANpTBTKZ4x5mmgoIkqbOUfWRlmPCvAzy1ZWe3hjWNBitRlSy/Gskwqa03yZLjprZwWwSlxJ7JBjL+dZfKjrAAERH1HCI4Vf9AnVsdL8KUoO9p7KZUCCCD+dYTW1G0Hue8iNJpus6mBvANPkwJpo2UdDrArjOsQgqBnUDjSIBATMAnnvT9AJKjJ1PdXTm7kk8KAGrPDQ99cgTMnTaIpcoJifjXK05mkB8m5te6jJXKCmooVT21a+NfcJnz0okN9OV1QG24pk1Ju0yM3Kos1zyVM3i7R6D8lWIgOXmHuH3h1zY8NFD7j5Vb4/jb+EY5hLC2UGwvFllbxnM259Xugz99ebYFiCsMxe1vE7NLBUOaToR6V7Y80h0IdbhSFAKSYnwNeJx+PTPUu514ZbUwW+9UGC49854ni2GXVuLe6sV5coXmDjZMBX3eoq+gpMGhdSz7Qp9LLSX1JCVOBAzKHIneK4TUiWzXX2j9srUolvX1TXn+LILalBQhXLlXooSG79HAPJKJ/WGorKdMLJIuC6hPZcGcePH41eJpS3Fk3Rkkq7G2oorIkn1pEpCVEU+3MLM7CupmKLjopgNz0jx+2w21SSpwkuKH1GxqpR8vvFfR+HdGGLRhtuIQ2kICQNgBXi/QHpg10HwHFsZGDKxJ0ut27yw6EFlo6iNNZVv4CtJa/7SWBPFKLjAL9hUe80pCiD3Vw5pW6OmEHVnqfsVvbNqeGUFnUnkrhW/6NY3bY3hbNyw4guEZXEA6oWNFCPGvBsN+UHDOlmEXLGCM3Nt1BQp1FwkJUUqJEiCZ13PeKP0LxRy0xy5tQtSEuw8mDsrZUfD1rOK1S0su9NtH0RXVkMN6Rutwm6HWo+0Nx+dam3fRcNhxtUpNGTFKHUqORSDV1JNdNZl2LXUk100BZmflFw0Yl0XukZZUgZxUP5KsR+c+hdu06ZetSq1cnfs7fAitdctpfYcaUJStJSfOvJvk5vhgnT7FcAeJSLwF5kRoVo94fwn4Va3jRL2dheltuGH3i4mQjhzOwH3VU9A8NRf4ob9XabSkpCgNFAGSfM1svlBw8XKHUgautyNY1p/Riwbw7CmW0JCSUjyHCuT1HieRgbXV7IvDDXJX0RcFVIFaU2Zmur4yj0aEcXtyoRVNOcMJjuoMgCafRGkVsWNgSXPKsFhTgX0xv3OSY+NbfDnAHz4TXn3R1fWdJL9Z0MjQ+dbQ/2/mKCqTNspwkgDia+LOnrvtPT3pC6oz/f3gP4zX2ggjrUztIr4k6QuBzpJizidl3jyh/7iq7PTfxSZnnVUQ0pEVMtmgSNKiI1UOVWdpuK9GbpGUUS0N5UwIFWVzhNuro7aXi20lxy6cZJ1BgIQR8SagA6xV0/cl3o3hTWkdc+93GVhP/0r1/8ATkXPi/0TPP8AV5acG3ki4bhdslla/ZmVKLiEpDoKgdDVH0l6OYuxidyssNFSVQtDOyTGgAPhW2tX7Wy6NvXd2yl4quQ2lKT9J7k9kcpiT+dZ6xxS4vsQbadsGm2E5nCooVmSAJ3neY3r7jPojBuT6HzuB5HPbuVuD9DbVeKtXFw44tTag4tKfcKhr4xNWeJ3LRWppTIQiSewAfv1q+slBrDri4VIURoNjrWNxB7OHCRrO9fKZHe/c96FlPjFg0ta1s+4eC4B8Kx922tt2ClSCNtIrXvLIbMqjjFUl6vPAWApJ1g1zdTfoMtXgptBUZIiZ41Y39/arSerYCAVA9XmzJ9KpCnIqUyE7ipDRtT+lDhPca9fHmbhp/k4541dkZq3SpXaUNe+rFi0YA3H8VI2LD6yXY7iKlsnCB+lF0B3AH8arFijHwTPI35ObtmCQJPkoVIFlbx76x5g09BwI7OXQ0+zx9aMlOC6fT3A78m3xruil2r5nLKcvj8gIw9o6h1ceA/Oipwu3JgXKwe9mfxo6EYNr/e3hppLZ17qkhGDADLiBOuvYUI+FaxX6fMzeSa8/IjN4RJGS7SRzLZGlG+Z3B7t236KH4VJbOGASm/QNY1B9dqUewmQMQRWqVf+zJ5J/wCIjDBXnHAlV+wB9pSlflQUWN/brV7O9rtKVZaskptiIGJNDxn8BSoZRnDaLttZVyNDTFzZd/4ICkY0iB1zhy6j6UGPjTAnGm8oSF6EhPunxq3OGXQjK6ghWwJmnHDL1IGaJ2paWPmrwinScaSZDClGeLSFfhSl7GEpE2aSDztUn8Kufm+9CvdTXGwvh7rQIHl+FGiXgXOj4RSi6xRIIVYNGeJtR+VO+cL8AZrBj/8AtiKuRZ4gDqwR505LN+kiWHI4QaajLww5sfCKY4reZpOHsjWY6pY/GnHGrgHtYe0PJwfjVzN4g6tOwd4UaVL1zuUO6+NXTJ5kfdRSHHXBobJAjk4sfjTx0g2zWYnmH1irr2h6e0hzzBpVvqMQzEchM0UHMj7v1KRXSEFST7O4I/8A5gn000pfn9lQOe3eP/X/AJVbe0pO7Ug80D8q5bzJJzMtn/pp/KlS8hrj7v1KpGP26VEm2fngQ8J/+NMd6QW65K7d4gDQFSTr/DVitVsT+ga/9tP5VGcTZEHNbtd/0YqGi4yh4NHZLBabUlOUFCSBy0BqVmqCwsAkAZQNABsNKOViK7YOkcEt2PUrNodqA5btrUCoElJkSokDyp+cV2YVbipdRJtdBzYyHeldXpvTMwoTq96T26ANcXSMdpU0BSqNbnWsZMtIsW9qJw0oaPdp2aQa52ywSzUZw0V1VRnVaGkBDuV6xUN7VBAoz6pVQQCpaEjcqA+NN7KxrqNuW1IuFJTnOVcJIWIOlKxnnUvyYzdgGKAtPWEmGcwOvaI1n/SjNp7eZKRPHK9uO6vnJO5We7FezQ8LkgKKdRMqa51Z9HFhrH8MWlttS0XCFQic3vcBxqBC5kJe97SFg1ZYApTeO2K1l4BNw3GZsGe0OPnWc+pcT2y5xjq2yfm3ElHUgJY/nURXSRpP6WwxRuPtW519K0v1ic5InSnIQFNk5tzrJrj3OszzXSHDyOscXcNGNnGFj8KKnpHhGn99QBroUqTHwq7UkAEgK81TTXEoOigIA4jc0bgVaOkOErBAxC033LoFFGMYc72hf2ih/wA1I/GpqrZpadWm9OaUn8Kju4faFKf7rbq8Wk0bgfJxrgYNNmumvtbPCCudpHcagLEKIPCp7ZkFNRLpJCgedTNWrHB06BA17B0DxL2/o40haiXLY9Sry90+n3V48DWu+TbEvZMZXarV9FdoygfrjUfCRXBxmPXjb8HRB1I3SsUYXjD2HZ1C6aQlwpKYBSRIIPGpal5UFajCUgknuAoF3hlq7ibOIKQRdtJyJWlREp5EcdzUpG2teCdhWW19bYxhousPeS+1MpWmRChwg6g0zpGwm7wpNw2DAHWDuB3HrXYFgdtgSbxNkt4t3DvXFtZBSg8k91TLbIUvWjg7AJI/YV+RoTrcGux5o4321DjUdGkmrnErYsXbjah2kkg1W5I0rtUrRzVRquiKPnbAMZwQoldzbrCYPvK0KdOYUBr31550c6NP3ay860sCSMsamOFa7ovenDcZt7iTkCsqoMaHT+flXsDLI9lSVobSSYBQgAx6Vw5o1M7ccriYXoNgF9heJpfKAyw80plYUdSDtp3EA1P6QYo5hd1aO2pCbsFRBImE7GR3n7qv+kuKt4HYKeQy046VBppKhEq3UdOAHxrznEbxeJXirl0JClbJTsnuohBydsnJKja2vyk4yICrfD1pjctqBP8A3VcM/LV0iwhptLmB4eplyercKnE5wN41Nea2wGeOFazBnmnrM2N6hL1ushsIInIlSwpxQ74TvXRzYx/GrRioOX4XTNXb/wC0BihKut6PWigkgHJcrHCfs0BP+0yhvFk2F30ZCCpSU9ab7KkSJEyjQajWsRinRxTyXLvAiXku5VmzP6ROdZShCPt9lIJrxXpUonHLvNIOYAgiIMCRHdtW0ocPkx6saFjeZT05D60H+0O43cBi46C42hwnKA24lYJ7jEGtbb/K9YuW6XXcIvmz1edaA42ooMSUnWJEQe+vkjo5c47aW7OI4G/erSWy0sNoLqEKIggpMgHYjStl8nvR3pK/gV9Z3Fg7a4c4VvB98FC1qynsJB1KSrKSdtDzrgcUnTOq7Wx9RYH8oGG4xgjOKW1veJZdSpQQtKc/ZJB0B7qyzF1YYr01bx60YcS7bg9WHRHaUIJ07pEd9Y75Jbrreg1oFgpcadeaWlXBQWZEedXlin2HGVBOiCZB20O2s/dXFiz6s2XF7r2/Q1cKhGXlGvusSdxe7Wm4yNtsmMqBqrzO1WIf0EGs46OoxF1WyXEpWDt3GpZuYAGavmePyZZZXHLK66Ho4IwUU4rqXSn441ybkRvVMbgqHvU1FyZKZrz9TOjTEt1vTxoZeAGtVnXqJ1NDce76qbVFUkXto99Iog/UJrDdGiU43iKpJ7QrSYe9LixP+GqslgDwbxi/SeJBraCqLIdKSZty+ElM66j76+JsUXOL3yhsbh0/95r7MQ6FqSdNx99fGGMjq8axFH2bl0f96q7/AE3837HPxLtoRkyatbEyTVM0qKtLBetd+RbGMSxAE61cJbQvAujqEFMmz60gc1uuK179RVIpcIWZ2E1bstttYXgwaQtATh9uo5uKinMT6qr3/wDTKrNJ/A8j1l/0kviWCErTb2gbaKlnOSQoCBmA9dD6ipGKNIt7LRwm5Urq3GSCOrIPPiaku32G2HRqwN6pRuHy+VLaJK24WMojYA666zA2ioD61XFvbupQ6tt0dcXHVDMSeetfT+oZq4d79XX1PH4PHeVOugDF3vZ8LbaSIUTJrGXTsK4HjzFXXSG/YceCGXCpCY1Omsa1m3lhSzExXzWRnuwREu3OyRwqne7RIiTMCrK8Mg1XML6u5Q4sSEnNHOKyiraRpJ0jWu2LTVghoJaUpLYBVl5D/WsmbVXXqOURO1XYxxbqSnLHjFBCFqJKS0CdfeFfSShimlT6Hk4nkx3q7ka1tQowUI8TtU1FihQMsNx9rtCKRtm9SQWnWhGu4qUz88SShxpWYFOw40aUtkhym3+YZ82MSAW0TAnK4dPGiJwdlUQhW8wHdY5RFSGTjKHQrqLZwpPuqbkTtrRkuYvqV2Nosq2KkERpwqkv7TNzfvfUiM4K2VGUPxt2VT48Kk/MDMb3IJEgCCY8KksvYk2T/wCFWh0jVS9PjRTfYlPaw63ImcoKgD3761Sgvd+hm8kve+pVuYE0DIduAnmWxr8aEvBWgOzcuz3sx+NXPt9+B2cOaB07WYk99KMSu4V1uGlRO5DxH9Cq5a8AssvP8GdfwgNgFF0FK4pKSCPzposDt7QJ5FtVX5xB5KgXcLSsDYLM6etOOKoUQr5tdaUkEDqtAJ9SaWiK7FcydFD7AvMEJfbzbahQp68LukgFF5aqBE6OkR6irlN3bOA+1e3EfZyZh+FNNxh+kN3Sf2kyKfLQubLwU5sL9IEXDJnXS4FKm3xMe68NOVx/OrhDuGFJK1uoPe3M04fNZRPtaQRwKFa/CjR8Q5r8FUkYwhOYPLjuuv8A/aidbjzawOsucw2y3M//AGqwCMNUSPakgn6xSQPSuSxYmT7UiPCCfKnofkXM+BC63pCkqE3k7H6afxpA/wBIcgGW9KJneRNWXsdiUym8R4Za4YZbq927tzykx+FGl+RcyPuorvbukKEyRegL45ZmPKlXiePahxF5JOstDc+VWBw1GgTcMlRB4/jXewNiclwBHEq0p+0u7DXD3UV4xfGkiS1cRESWB+VJ8+YkkkrSsdyreY+FWycOdygN3ScvABf9a044NcbJuUb/AOYfvoufkV4/dRSK6Q4gsDM0kgbxb1FaxB1dwhOQytQEFJA1MVp04NiDpysvHfWXIjxoDmG39q+0l11QJUNOs1ieIqG5eS04VsizdUA6rJtmJ18a7OqIobTa1E+P41IVbqA1EflXoxZ5zQJLiuNKXVA6U5LB8T3U0tqk9mrsmjutNBcdnSiFpfIxQFoIO1JsaQ4GalW2pqDmy8KlWy+JrGZSLVPubRTV6CkDyQjehOPiNKwZRzvCoL5orroIFRH1UhkZ0ya62SV3LSU6KKxB76RRk0rZUl1KkAqUASAN5ilkdRZUFckBWZSStRCZ0zNTm0obZBKZLEkgZSgiKIhTmb/iDwJBB23otihartpBLwSpQ98CDxr5+j27D3tqm3W0gJaAUkHUkGeNScFEYrh5bCCVXKNA4T9YcONSsdbCfZlgqEyNEZttqi4M5GM2JznR5v8AwdT2xx4Up7McN0fRcEFQAHIClMlMAEa05W5E6ExpTifq5okb8a4TtGQsiDokjfjSnSZJ3pi5OkqEakxuKUKEdkykbEmgBSDCggju0qLiuIM4ewhx9QGYhMkdx/KpQVGWYBIiOANYb5Qm7nEbixw61B7KFXC404hI++k3QHzolU0pNREOEUdK8wr7FSs8ZxoO2qDT7lvOgkDhmqODFS2znRBO33VfVUZy2dlXRbV9dtctPtGHGlBafEGabcJyOHTShVg12Z0Lc91s7pF5ZtXDWrbqAtPgRtRBqYmsj8muIe0YW7YrV27ZUpn7CvyM+tWeF4RcYd0jxO6bebOHXkOBkklSHeJHCDrXzmaDxzcTsg9Ssv0tqVUC7HU3DLvCerX4Hb0NHxe1+ccHu7RLqmXHmihLiSQUngZHfFVmD2d+jo5b2uMrSq+QgtrWlefMAeySecRWRSI3SOzzPIfA98QqOY0NZl63hcjQVu2wLzDwFDt8e5Q0IqkvcPICsomtIToiUDNJTBPKvXui14rEsDsXwUqdbHUZf/UGgJ7og+teY+yKQrtCrPCsWewuyxBhkKzPoyoUDo2TopXjlkU8vtLYrC62YXpbfDFMXysKKrW2lpon62vaV5mT6VVJHanbXakY0bGmtFSk5hxoWyomT1OyQwmCCd5q2ZuTbNOOpbLoSg5mwYKxxAPM1Xtp0FWDAMAgTHA0n8QRLwTGLfFEC4wq4AuBCig9lSFlMT4JTO1Lj/R3A+llsBiTS7W9bQlLVyyn6QNpGVtsJ2JWolRKthXk2NtvYL0huE2ri2VJVnaWgwQlX+pFazAenzDzrdtjhSw+r3LtI7BOiRmHAxOu1Xm4PQubiexePNfsyNt8hNvivQLpqvCMScSvDMWT1bF3bukMLuECYBI1VGZO244173i1tLipIKlbkuZ1HvJ4AV41guJOYfctvMBC0HLEHRQGqUhXACMxjevcW7lrEsGYum3AW1oCpU4AnbiNzWHMc/xLctx0u0eW2WHDA73E7ZsQw7dKumxO2dKcw/iB9amOq6xLLyZzIPVk/EVY9LGurCXxMJACtI0NUWH3SVqWwfrplP7Q1+6a8CN4fUd+kv8AP5R3SqWD9DT3Susw1p4DVswfA1A9oKkgzUzDfprR22Oy0kJ/Cs77SUhSV6KBiOVc3rGHTlU/P/Bpws7jReMvEgyeFNLxSd9TVUi77MimquzXjNI6Uy5Tcyda5Tu2tUvtfapxuzUOJSZosMeHtQST7yVD4VlsOJR0kuk801YWN3lvGCZ96D51VJc6jpSsH66SBXUl7IpO6NUhwojxr5F6Ztm26Y420fq3r3xWT+NfVSnTlMnWvmP5Wmjb/KHjGkB1aHh3hSEn75rs9M/G18DDiOiZn211YWLkL3qkS5Uu1eyrFetOGxzqRfqXKSOYrUWCUrwiwWkjMm3aQEkDYIArGJeBrSMXKk2tu2FQnq0naI0Fe/8A6aVZMl+EeR6zvCP6mgt7lm4FlZqAKmytABEghSifI+Fe8dCMKuepQ9aWGAupCRmQGoUOYzCda8V6J3VvdvWGFotbZV8t0vJfKTmJTrkPDLE+tfQHRiwtWLZV29hybS4bScrrTiYOkRGnoRXr+qP2YxODgVu2zN9IMDsMRvn1v9F7RSROZKECfHs1gcU+T/orelRbYucOfJ0DasyfTevSX+r9ndfRdPtOKJjOkhPlJ0qoeuXkWyk3CEvT9YoBHwI+6vEzpJ0j1sTbVnz/ANMPk+uLBLjuG3Ld42NcnuuD907+VYrCLMFbyrhvMkJypngqa906Wvshgpes1qRwLYnL91eTX7zTd057O2chMnrJzE99b+n4teVN9tzPi5uMGl3ILtjaltR6szVILcBZBBir5d4cpHUp8RNVjzsqJCI8K9vJjh1s4sMprqTrDC7Z5tPWdYlRAGiuO3xOlWLXR62UtCetuEBQ1MjQ7H41S2+IvMKGRsmCNMxG1S09IL4FBKVEoOhJnx4Vl7I2pstVdFVdWFW947mmIVpy/M0E9GsSQJTcrj6va3PKmjpY+AsCzACh9rb4UT+2DpyzZARr72k8dIp38RVPx/BGuMPxS3jLc3ChlzGAezzmmKGKIcyC8dJ3EzU9PTBRKutsyQYIGmnPhxprfSpGztnKQcyISOyaafxJ0y93+CK3dY1q2i6dUBBiDxqei36Q5Un2hoZt8x28dKInpZaFH0lm4pz7cAVNZ6Y2iQsKYeiQUju4zTTl5Jcf7foVVwMfs2lOvuttt7TmHangOe3woWH3eLu3Q9maauXCCYUQR5zpVzddJ8OxBlbV20Ugp7J1EK5yNedRrPEMNS88HLglpSE7uE9oTtPlpVapLuKl3iLcvY+lZ6/BWkGJhKANO6DQFXWLJJC8GBO+iT+dXlv0gsW0tJLzawNBKjMd88e+lVi9jHYdYAVxS7BBFPVMmo+6UDmJXZyzgYTpwza/GhrxN3LBwVQOxIzVphfWlytC+utBmBSOsdE+J1opct9UoXbpVBADbwISPvmjXLuKoeDH/OJO+ELgb6H8qT29v62EOCduyfyrahtpHaS4nOO0UpWJHIxNFCUgJKsxWYhSRJk8+6lqkP2PBgjf2kSrC3AOcGk9vw7XNh749a3byUtA9Z1iABplTI8RHnUF28s0ntPLJCDoRqT399GuQez/AIzJC/wv61rcp8FU8XuC7xepPcJ/GtWm6tXMw65tOkkKSTypFv2jiynO1JA06vX0prJIKj8fmZb27B85/vF8kd6QdfCa4XWE6hN/dpSTspGlaVkWZXCMuXNqVNpnbkR3VIaYslZiGmSrWZbSTM+FLmvwFR+P+fsZM3VgVnLitx+0Ub0Kyviu/ZQb5akqcSIOubWta9h1qrPkRbgJ0A6hPx0oRw6ybDLiE2rawqQeqAXodxypPK32GlGi6wixuHVq6swoagnWpb2G3BUQVdrjIABPjWq6D2bNxZlRQVrSJOmsTWpThLLklSEHKBuJrs5qj1OVY9SPJU4fdNrgsxrGqab7PcgrzNAiNo3FetKwVhuVZEDKNCBAAnWnXGAMW7SDlCScupHMb0faIC5PxPIHHFhspNohPMiR+NQHHU5znaGpnevaFdGGDauLdCSEgqJOkzt/XhXk/Sdhq3vXAyOx2lCNssAj76qOWM/wiljcTNvEqOlNSh0+6qKQmFa0VDqRuYpSJHttXGXtLB8KKEkDU0wPpggGmrdkb1mxirMTUV1c0rizUdaqEMek09JIKyADDat9ojX4UJB0ojainrCCB9GqZEiNqzzfgf6F4vxojdWkoCglsJJgjrIn+vxqxwdtJxAEBKYTKQHM3dVWwUgrT1jMDUqLc939eFWuAZPa1wUlQSYhEaSPzrwofiPYl0LfGyhzD2FJ1IcInNl2mdagYGk/2gsQlKyfaGhBdke8KkYtlasbRHZzdYpQzJzRMkn40PoqOt6UYYEdXPtSNkEHes8r9ovH0PoREkmRPDanpEqzjTTWRGlBKikieJiacXOBA2rjOwcV7AnUCuSk5ZB23imCRJgHTSnphBMKjXSgBriVKSIUQkd29VFghL3SbEbpYzJZabtUk8/eV94q4SpJMZjHGTVR0ZleHruknW7dW/v9UqhPwAqWB8jzTkrIoAVSzX1KkedRMQ5IqSyvKarEqIqS2ua1jkMpwJF6gAiNTUImp09Y0DxToe8VCcTlWRypye9ix9KLvoTiPzd0itlLVDTx6lyeStj5GK9jWI4a18/Exxg8K9s6NYj864Ha3JV9IpGVZ5LGh/OvI9Qx7qZ1Yn2LMK3GlIsCN6z/AEQfxc212xjzbntFu8UNvqSAHkcCI0P8xRel93iVjgq7rB0JcfaWlS2y3nzo4gD02ry7N6JlurqL5xH1HPpE+OxFLcLDbimzwOk8qC891tna3yUKQQEuZVCCEqGoI86DjxWlll9B2lBI9RTXUH0JC7Zp1CYAmoj2GJObKYFVzGKqBIPAVYtX6VISSdDtVO0JUyMvD1tggJpiLZQ+qfGrM3SHEjXelStB0JFGphpRFatlwNKmMIyRmIFKpxA40MqSrY0rY6RkflJsklq1vmtSkllwjkdU/GR515xfoK0oKd5iva8WsPnDC7m1IEuIhJPBW6fiBXjL5ORQ2WOHIiu/h568TgzKSqSaLjop0vxHoypth7+9YerU26laoHHIfqn4V9e/Il0qsekvR11OHXJd6hWqTHWNzqAUnaNROxr4ZunuuUkwZAivY/8AZRxv5v8AlIVhq1QzilspsJkAFxHbTv3ZxA51x5FHU9Jurrc+m+kFsm5S+wZgpMkqzZTzJGknlXnbtrc4VcsvPJlsKCkuJ1Srnr66V6rjzKmnBmzhO4mE+iRue+vPLu/ucPxm4tSEO26+11TozIIIry+L4VZ5KSdNdDox5NKrsW9g6GXwAdQY8RuPhVF0hSGMZuUjRKyHB4KE1ZJcCnkqbyhIgQNhVL0ouEuYrodUtICvGP8ASs/V4J4U35Hwr9qgPXwjSmdfJ3qGHRlIoanIOlfNSidyZYdfFPD8iqkv6nWnB8c6zSHZct3OVaVA7EGo2NPdXjFs+DoTv41BFxTcYWXrFt1PvI/Ctk9qCzTe0SnQ6V4b8vVuWukWH3oHZuLbIT+shX5KFes2N111she2YTWH+WuwF70YtroJldpcDXklYyn45a6eCejOviZ5d4s8VQpR+qojwoyFEcDRejt0XLi6bn3iFpHw/Kr4DUyNuFfYYuBjlgpajycnFPHLTRVNPEjWtM06nqbYyTLSTHlUNpsvuIaQBncVlGlSr1oWlyGEmQgBIPPSvT9L4WPD5ZLVdo4OOzPNjTroz0L5Mkt3N8V3loV2tu2QXmx2krUqQT5A7V7yXSxgaGbe4W8h39H1qpynlqJNeV/JDYv2+BsPWzqEXN0sullxJhxEwkjjOh2r0K9eaeuWrZ4OMydQFdgK+7zrTipqeRvsv+CcENMUhvSMu2FiyxcoQorhXYEGI58ax94tpKcycyPL8quelV/cPXKGF3SFBoQmABIOvgfSsxdreCdChQ46V42R2z0o7Ix/S27SZSjEkoPFCoP3615VfW3XXTrxfWStRM1vumVzcNpeWppgAaJVJKjXn7lwvihPrXp+n4k05M5OJk7SRHDbqD2XdO8TQnLt5tyCG1Ec0UcvkE/RTy1qE8pSlk9XHnXbJOK2ZlBW/aRMTfuDdm3P/TqQzeFaSSxa6c0HX41VB5KSMzaj50RF2ykfo3Qe5QpKddWN4r6ItDc6CbS18p1+NILxsSVWTPko1XC8t4EoeHPY0/2y2gR1wPekfnVcxeSOV8CzTiNoJzWCZ7nDRE4lYyJsVR3OVVe12xHvrHd1f8672i1kDrTHPqzTWV+US8K8MukYjhZ9+0fH7Kx+VHbuMKWBDF4CTpGU1Rt3NqB+mSDtBbNPF1bySLhueeRQNWsz+BLw/qWrirDKpSmrhsAxJyn1FIlrDtJdUgET2midPKq5N0w2vR5DidwJWkTz0FTbZ8OLQoXVopwIgZ1qB38qfM+CE8deQzlthewvkTyLKgaYbTDidLxnxKVD8KIWi5o5dsOFJ+q8gj1Otd1amwQpTfATmSqR609fwJ0vywRsLDhe23mSPwpnzdanVN1bH9+pYDkQGkGfPxjeuDWh/uwnmUTHw+NGv4BT8kP5tZ+rcM+Tld827RcI5aO1LNu2CmLVAI3JnXx086Y4y0iCbdOadSlJPntr4UtXwDfyD+briOzcKIHJ3+dd823kiHVkxp2waU9UVAJs0RH1tDPjXf3daikt9UgD3kICj56j4U9a7oKl5FTYYkhQKHHQrcEGn9RjCVhXWvZhsY1oMttuQ2Q4gaklER3QTUhAtcoW7cKST9RKFFQH8UTRqj4FUvK+Q6cc1X1jhg6nIN+/SlQ/jjWgKttijcUoeYbCgw6sg6Suc/gYP50jT8EH2t6DoQHF6R40a4+AqXwFViWNpEqQ2pI17TQio6MSxC6um27hLamysZoTEDajqeaUSHbl4iffzEnv0n4UBZtzcoFuyzmBCisuEq++PKpco3siknTs9B6N9JlWNspAVooc6u2OnbrZPa7xtoa8sZe5UbrdJrvSVbo4XaPVD06U4lIKQShKkglW4Ov30c9Piu2QlX1EhOaNYGwPdXkod0p6H1JBAUfWnoi+wtUvJ65cdOkXFsW3VFaSgAgpkaGQBt3f6VgMcvTe3alhQ7QOXXYcjVB16tYUaTrjJJJp6IpVFUFt9RxEmdaM2ylcTUQvgU32tSfdqGh0y0TapA02oLqAmYNQjiDgEGIoSrxStyazplaWSHFa0AmaZ1mbjXA0BQZB0oyAVdYEkzkO28VHSdKM0vKl45c30ZEeOlY5/wADNMS9tAbcLT1iZuNTIhI1qxwVa/bEBXXEEEdqIH9RVYCnNq0M25l3SpWGlKL1o5G0hDkEl2e78a8FOmew1aLjG3FKcbQkO9hGpQRx/wBKkdB21u9L8MQrrYD+bVQjQE1UX7qXrh1csweyCVnYcav/AJN0g9NLVTfVHKlaoRP2T+YrObttlwVJI9uBMgADTjXFRAI046ihBWoE6j0pvWx7qge6uQ6iUXIG8EmKYtYza8KGVyQrUGlVl94QOU0WBA6RXZtcIvnUdhaWiEAfaIgfE1Iw9n2WytmGgEpbaSid9gBVV0h/vKrCxBEv3CcwB+qntK+4VetgAkRA5VN7jPi+a6aZNLNfRKRwUPBp6FQaDNKDVKdCaJ1u9C99Doa65HakVESqpOfOjXetoztUZONOwRrc/JdieR66w5Z0WOub8RooekHyrCmpOC35wzF7W8Ts0sFQ5p2I9JrLPDmY3E1js7Pc1HWnIVp4VDxh91jCbi6sm0vuIaLraSTC9J4d1R+j+JoxbC7e9aEB0GU75VDQivn+h09rLB8dY2pKtQoEGq5pBucLdtliXG5SO8p1HqKBj2PIwfEMMYuGCba8WWi/mgNq0gEedSzNviQjQPD/ALk/ypDoxikw8vLtUliQg67CBNS8dtxa3iy2Ow4QtPcD/OoGc9aABATx5mui7Rj0ZJQ6UjJJorDy0gJJkioocTmKogpFMS/KwTpSodlwhZLMzNEtVmR41FtXAUkcKOyIVoKkotmjI0ryLp3ZfN3SS5CRDT/06P3tx6zXrdudqyHyqYf1+DM3zafpLVcLP6itPgY9avHPS7CrPKXkwokbGrPoZi68C6WYPiraik2l026SkAmAoTE6bTVYe0mDTSw4NMivSpydbRrE/SDGLfrrND7CVrSpE5kIAJT3r4CvLumqRb3FjcJCSHEqRoCAcuundB3rT/JjiLuO/JbgFy6lSnDaNoXmt80FIy7A/q8aovlSZctujQvHUqQba5bcVnICignISRwHaEDurh4hTcG4Oma46umZ1OMqZbPVNdv9Y6VRKuXHLla3VFS3DJPM0bcVEuk5YUN0ma+azcXl4hJZHdHbDHGH4USku6xXLXpUcHSRsdacTIrAsRSp2pM5Apk00nWlQBQ4ZqU0vrWHGlcRIqAqiMuZVpVSrcB+DPlKHGlHVCqkY9ZpxbAr6wciLhlTYPJRHZPrFVa1ezYqD9VzSrhDkiDWiuLUkHU+YLNa7LEElRyLQrKoHgZgzV7d3a3LxsNKzZlAgg6EDj5makfKZhKcO6X3XVpKWbmLhGn2t/8AuBqBhLZWoLMqcHZT4cq+44GWqCku+54/EpJ/oavBbhu2vOufQstjshSRISeJNTcYbVe40y2wZVcdWlHirQUXA21HDmm3mAEiRmnczy51qeheG+39NrR9aQlq0aLmZQkZhomfMz5V08LxH/USl8GYZ8P9FL4ns2BWLNtYM2nVpUyw2lsNLieyIlJ48/yoftKfaHVrcLiQI6q4Oo89/jU+6KLaw6khtMgCHASkjmDWbxeGWQkqWlQB0WnMkeB3innnSJxRtlReOZ7hSvZkxOhbXt6x99VWIrbQ2sqQ8kAcATPpNHJAKijIf+WuD6VVYs+tLCjDg04wa867Z2dDzXphdIDgDDLis6tS6VA6cgTWWVcKntW48jVp0hu3HsQcgBSU9nUceNU63XP8tNe/w0XjxJHBP2pNhE3DZHbac8jSF6yPvJeBoHtBTu2DUV11Slz1UDlNOeXT8f2COO//AGWYOHn/ABHR4opQixP/ABBHi3VQHCDq2fWnh9HFCvWs+eu6KeJ9my0DNof+JT4FJp4tLYxF0z5g1Uh5o7hY9KXrWua/QU+fHwieXLyy2TYMqOlwx60YYU0f+Itz+/VIHWeKlD92n9axwcUP3TVrNDwiXjn5LwYM3/msHwWKf8zJmMzM/tiqDrkcHj6GnB8TAePxqlnx+CXiye8XrmBL+qEL/ZUDQVYIsadUv0qqS8c2jpk99GbvHk6C4I8DVLNjfYWjKukiacFc/wApz+E0w4Qof4ax+6aajErtBCkXToVzC6O3imKQS3dPkce1V68fgn+r5AHCyPtCm/N7g2WseZqacUxdQCS+6qNhE01WKYoTmUpRk7lsflRqx+AvL5RFFo+n3XnR4KNKG7xJ7Ny8P3zUj5zxGJIEd7YpPna8jVDR8WhReMLyfAEDfo927eH75p4ucTRteO+tP+eLie0xbHxarvnhz61rbET9kin/AEwvJ4Q32zE5kv5jM6oSfwpPbMQklRaVOurSfyogxgRBsrY+ZH413zqg6Gxa8lmj2PIe37qGe33uktWqo5sinDEbmIVZ2au/IQfgaf8AOtuVf/w9IHLrTSjErUzNivyd/lT9jyK5e6BOIOwc1haq8QrT40xF9nuWgbFpslQEpUrTyJqQcRtAP9ycnl1lQBdqVcoytpSkqHCTvUNRT6lK2ncS7QrWipVpUZB1omY16COGUSSFSKUGgBVOCqpEUFmmKVFJm0phMihsKEUaHOtKaSoZokLwph3p9MVUjRwMGiJVQJ1pw0pDaJYNEbKurdjL7sHMJESKjJVpUm2cCEuFRIlBAI3nh8a58/4GGL8aA9agZj/d5P6n9f0KkNLTmBBbMzs1QGypRchTxMzogaTR2VOQgxcRAiYFeFM9eJJTmyjKVxH1WokVr/kwaU50lDqi5CLZZOYADUpArIE5QJBjbtvbVtvkjSPbsQWlKAkMpTIUSQcx/AVjLaLNI/iR6jmGY8J37qXshQEnXUChqPPY0Ju6YecWhtxCnERmCVSRO0iuWzpJOaFjjy7qRayYUJT3flTZAikUZIgbcO+lYyoD6HumDTQVPstqpfgpZHxgVfZiJLkgzsBNedYHiDK+mWIqh1xbzhSjJrCRpJ7q9DSpIUSVdrjwqUxtUfGddSClr6E88Wurq4DvpgdNEQqKHFKNKatCaDE8aGa5JoTqlqcS0ylS3FkABIkknYDvrSWRKNsIxt0ex/J7iXzl0aaQTmdtFFhR7hqn4H4VoUJCdAkJHAAQK1OF9BkdGPkttLLqkjFLdXtl4sbqcWAFp8EjKB+yayV5cJt1M5gqHXA0CBoCdp+6vByS1SbR0pVsEuba3uUoTcMtvJBCsriAoBQ2Imo+JIUpkrR77Z6xPiKmZgdRpVcMXs3MadwnMoXqGw7kUmApJG4PGoGR8bQi4sUPoTIRB/dP86zLhzKCQACDtWstUQbizWeyCQP2VbHyNY+7S4ziChELSYNbY99jLJtuPWnLIJ2GooSRodtKclRzEH64iiKZKVBKdY0NadCUSrNUJA76s0e+DwVVOwYOvlVxb9tANRIpE9qlxCxRiGHXFq57j6C2fP8AnFdb6iDU5KAG5OgG5NSUfOS7dxq9XaugpdQstrB4EGDVs04etLbiVqMDKUbTTukN9b4j0wvbuxGW3ce7JH1oEFXnE+dFbASsQAfOscrujeB9Uf7MWIC7+T24aSoE2l04glKVSAqFCSnWdTWi6bse39E8bt0oHbtnCkJQRKgJEZtVHTfhXnX+yjcBK+kVihMJIafEA7wpJMjbhXrOIIQ8u5bltYcSUKIUpehEak7DuG9R2K7nhHRS+9uwdlSzLiOwry2+EVZXCMwI5isb0QvfZ8Vds16Z5RBEQpJP4TW4V618zxeLlZWuz3O6ErRXWyyUlB3SY8qLzqC4tVtipQoEocEg8u6p28GucoG5zoZPGpChoaAsUUA7cb1wpiDGlFGpp13Aj4okqt0up95B3qdavBxpKxxFCy9YwtB4iRUXCFkBbR3QrSl2oDL/ACwYd7RhNniKBK7Zzq1n9Re3/cPjWAwRrOpslQHagCYmva+kVl85YDe2kSXWyE6cdx8YryLC7dbbKVKSUKSY158/GvpfSuJ/6dw7o4OJx3NM1lk4htpLaT2B8TNewfJXhhFob1RUgvKJS4BKcqeChyJk/lXhmHW93d31rbWivpHXA2kRvNfWPRTCPm7BEqZylphCUIcQmTHJSf68K9LhY+05vsc3Ey9nSu5Ev1EPtoI6tMjVs5m1eXD+tay3SC4Dl06WAcsk/ROBQHlWgvlpHWvJhIB1LYlJ8RWKvyl99SillxXdKFVWeduhYY0iDcuCO2Un/mNxWR6U3KGbRwkNQBMJUfurVXSlNpOVT6DGkgLrzXpneKgNpeUpRPFOXao4fG8uRRKyy0xbMdcXLZcUT1gk6kigl1hW7p8xSXKnlKUSVKkySeJqKS5Oo+FfRSm47UcMYJoly0To6jzpOpSrZ9n1qEpwjdI9KA48o6BAHlWE81dS1jfZln7Fm1DrRn9YUhw1c7tmeShVWl1Y+oDTg+oboHqax5sH1RXLn2ZZHDHPsg+BFJ82O8G1Gq/2o/ZUPBRpybxY2U4P3qObj8BoyeSd82Pf5K/4aT5ud/yl/wANRk4g6Ih12f2qOMYuBtcv5htJqllw+CXHKPGGu8UK/hpRhq+KT6U1GN3g2uHKKOkF6AP7wrzFUsvDktZgZw8jmDXfN5ijjpDdLVDjySCdSpApwxxQJBSwobTlj00q1LhmS+euxF+bVc6b82q4GrEY6Ik29uaX57b1m1Y25/zq64Zi1ZvBW/N7g2UR513sj42cX/EatU4uyrezaPguPxrhiduTrZDycp6MHkOZl8FWGLpOzrg/eNcG7xI0dcj9o1bfOFodTZuR3OUovrKNbW4B7lD8qOXi8i5mT3SoPtp3ecPiaULvUqnrFT3gVbG8sIks3Q9Kab3DDsbnzSKXLxe8HMl7pVF28iCQR+wK4v3ZOobP/TFWoucMO7r6f+nP40oewtX/ABax4tGjl4+0/qPmP3foU5duDMtt6/qxThcvDdhvyBH41bFVhEi6BPIoNOixI0vGv4TVcle8Lm/2lQbpfG2T5KIpiboZ0A2xBzDtZzz5VdZbP/zTUeBqvu7m3bWQyguAfW2FRPGo76hwyKWyiWyTBok0EGiA16UWcTQQGuCtaZNLV2TQ8qpM1NpKGwocTSUlITFQ2FD6Ys0hJps1DY0hKck6RTaUVLYwwNSbPtrWnXVJ28JqHNTMLKfbGwswkyD4QayybxYRVSQJpA6xQUmQRoFOQNKkJypUM6WgArismgW5QlYnqQY4pJipI1Cshk6GA1XhSPWiF7J1HVyDEJbKj41sugWFYjdYVc3FhiKrQl7IYbHbgbmeU1jFqWAR9NExqoJmvXPk6b6notbEpguKcXqqZGYgeOgrHLtGjXHvI5zC+kybf6LGkOOaCFshOnjUbD+juMWVy68nGG869JLAIrYBUgE89YPwoixrOk71yOJ0pmcNp0lA7GKWUzOrB17qg4xddI8Lwy4uHn8MdSlJGiVJUSdBljjJrYEpjMSdNwOdZbpworbw6xSAFXNwCoTrCdfvpNUBnsD6N41h1y3eMN2zjoQB9I9uojUxA9K1rL2NogP4S2s5ffRcp1PnV0wczTatQpSQSN8tSATvlE7b0tI7PiKYpwWeZ9aHNJNduqjKg3WLH1j607rV/aPrQM1dmqlkfkWkkB9wfWNd7Q59r4VHzUk0+a/IaEWLLiltSTrrrXrP+zj0R+felZxu8az2OEFK0hQ0cuD+jHfEFZ8BzryOyMtR31670W+VBfQfophVlh+FNu2y0rddeC4U48VdrN3iAPACtM2TTiT8kRjcmj6pNuLhtSVjPnSQocwRr99eHY/hiba8vMNu0BxDThbKVcQDIPpFZ1n/AGkL7PpgbI0iUumam4d0kHSO4NwsDO80l9J4kEkEHvSrTzFcGpdC3F9Se2n6MJTokCB3VBdwi0dxa3xJbZ9tt0lCHAsjsmdCOO53qaFtpdDPWJDqklQSeUxT4VsTTEV11DV4y6fdV9Eo+O3xqs6QW4DwfCQOsGp7xoatH1MX1s+i3ebdglBKFA5VjgY2M1GuD7ZhKlR9IlOaI4jRQ/GnF0xSVozVy2EhBSe1IApXVFJUkGSqNeYpzoOVGmtNZAcuApXugR5V0djAeiFBIGhq5shDYHrVIlee5KUgQkRV3YmG54beNRItbsntAhWlZ35SsdOH4CbC2VF3fHJpulse8fPb1rQuvJZSp51QQhAlSjsANzXjmLYirHMeuMRcBDZVlZQfqoG35+JNQ3Ss0jG2QLayW2RlCM0RM1LbYdChmWlI232pziwXCkcOVEbKQkzqZ10rnbs3R7Z/szOpY6W3bSTou0Mk5plKhrpqN9693v3Ju56zP2gR9N1noI37ztXzv/s6u/8A50lSdAq1WZ7QgSNZGo8eFfRd8sqfKisqSrclxKknzGqvChAz5Ox5blv0ru1tKlbF04lJJnRKzAB416HYPou7Vp1HuqSFeVYbpdP9rcZmdL14axPvHlVh0axZlm36l55KMh7BUYzA8q8v1DE5xU11R0YXWxe442HGkOJVBbVJ8NqdarzsIMySNa5u5tr1txtLrbgUmYkGq/C1Fl1dstQBTITJ3j+VeSotbM6C0JoSgNacVRxpijPA0UAgpZ1im7GDXRrvToQdpRSsVAdHsuKiZCHNPyqVmIjjTMVaU7bJcR77evpUtUMsmjInnXmeO23sOMXDaRCCrOkdx1/OvRrF9LzCFp+sJrO9M8MXc3Nm7bNlx11wMhIGpKth6/fXZwE9GWvJnlVxLn5EujqsUxw4gtvM0wcjcGDmI1I8Bp519H4mhFlhaWWypbihJynIsacU8qz/AMlPRdrCcHtWiASyJVKcqsx1Kge81bdMnUPQlQSSDCUuJKFDvCt/SK+rX9OofM8h+23L5GIxu4AtCykqLxnMmci/51irpxIJDiykDg8j8a0OMKcdBbKk3LSdQ0/76fBXH086zF24ls5Uuusn7D3aT5H+dc0pamdCVIrMReLbCihIII3bc0ry7HLxl26WXC5KTG2Yes1selbqwgp9ntVE7LCo18IrDvNu7KatnNJ3r1/S8T3yfscHGZFtArF3VtrLhHimhdfbL/xkDxolxalSieoSJ+yajKtkiZZI869GU8q7IyioPv8AwGAt1DR5o/vUimWzsWz4KFRFW7estq9KE5bNx2c48qxlmmvyotRXkmG1Uv3UA+BFCNg4TAaVNQuo5OKHlTg2sbXJHmaxeW+sTTS10ZJNg7E9UuPCkNksboV6UNJuB7t36k0RL98k9m6n96lqh3iw9vyhptFD6p9KQ2p5UZN5iIOUPj1FFTd4iCJKFHyNUuW+zE3Nd0Q/ZjXC1J4VYi9xCcvVIUdvdFO+cL5MBVm2dPsDjT04u6+gtc/h8yt9jPKk9jVVkcSfSfpLBBjhlrk4sz9ay8hP509ODyLXl8Fb7Euu9hXyqz+drUHtWigPOnJxayO9uvyJqtHD+RczL7pUmyc5U32Nz7NXXzph/Fl0ef8AKu+csOO6Xh/XhT5fD+8HNy+6UvsrnKk9nc5Grw4hhh+s8P3RS+2YYR+mcH7lLlYPfDnT91lF1To+160nVODaavhcYaf+JI8UUocw5UxdpHig0+Rif5w58vdZQpDyDKVKB7jTw9dAyHFc9dauycPO1215pNKEWR2u7c+Z/Kj7PDtMOf5j9Ck6+5ygSCAZ1QPypA++OCD4oFXfU2pEi5t/4qf7IxwetzPJwU1w9/mFz4+CiL7vFto/uUxVyoAyy0fI/nWhFi2ROdmP2xUHEDZWkJKkuuEe6g6DzqcnD6VbkVDPGTpIsbcy02eaQfhRxUWxcDts0tIABSNAZipQrvxytI4Jqm0OpaQGlmtLMzqSlpDTsDjTVVxNNJqGyjqSurqixnUtJNdNTYDhUizUU3DZGhkRUcUVk5XEnkZpSdqgJkHNI6+ZgAJA8acEqCVSHN4OdyNKe82C8sZQSTMrciQdRAoJKTJBaGukJKq8KV2erGqFX1ZS4QWgZ0iVRXt+CIFnhFlbDTIylJA0AMa/Ga8gwa3Xd4ra28ryLdRm7AAidfKK9eCwYJO9c2d9EdGJdWWiFSDKtQdgaJmgwNZ38agNqITorKNqOhaSE5oJGszXNZsTCvsaHwg1jb5L150/bbaSlSLO3CiTsM3461rkTIkHXyrO9Fkpub/GMSUDL1x1aDP1U/zoe4GoTBCTBBHAUVJgSINDRwIkDwp4POTTA+IDTTTzTK3kShJrprjSVnYyYmydIBjhNNVbKG9au2tkqt2VwZKBEiIpqrYTBABMwOJqOYx6TP2aChCknnV7gbRxPDrzCBq+SLi2HNY0UkeI18qi3zBYcbKdMyZ9DVeSptwKQSlQMggwRXpqPN4dI570zZqcO6CYi4UIU2Gyr6yp+6tvhmDr6P2LDsuKatHZW4UwMi4C/KYV5V5P89YqgQjEr0Acn1fnQbrGcTumFM3OIXbrKhBQt1RB8q4Xw8k+ptrTR9B3lkm4cZc6xxpxpUhbcSRxGvAxUrNOg3qh6E4mcY6NWtwpWZ5Kerd55k6H10PnV42U5iApJUncTqPGk9jMosMwFGGYvid4w8sN3ygtVvlGVCwdVA+Z4cakW8M3zzZ91f0gHjooVauaiqnEvoi1cAA9UuT3pO9Ia3M/i7Sre6U19WdKRtrK1GxI18atsVtw+W3tCUdgnnGoPoarlQUEk+7W6laMXGmQ2o68qHEVcWCwlpZckpaQV5RuY4VUZSACN6n2CyteUSCrSnPdBHZlX0+vnzhSMOtf0lwZdMxlbHDzPwFYlFt1IQCRAia0HS9py1x58KUSlYStBP2SNvKDVMApQOm9ckp3sdcYUAYZWVKUQJJNSGmlIWpSiInlsKI2hSiVAkA1LZaK05QCo8ZqLLo9P/2fGgjpk68YQG7ckkrKQJIg5ht48PCa+gr2VXqCc+pHahE/xjT0rxn/AGeLPJe392SUEBLSSF5DOpgKOk9x0Oor1rEX0sOvPuaBhBcUVN5YgTrHZG24oRMj5a6R3Ie6S4wdcqrt0jKmPrnhwqqSSFSdprny4lbjqvfdKlmTJkkk/fQWgtRBIgcRNSWXXR279nxNBUew4erUfHb4xWlxEoZxO2dUkQsf9wrFJSrhoRGtbBh4Xti0XRmWNZiIP+teZx+Omsn7G2J9ipx1tTOKlTZKUPdsZTx2NAF060JS44cu5zGrLGUqfw4ONkJdaIk7wnY/hWTxd72eyWQSFuDLvrFdvBNZIKP7GOX2bZCu8fxH2tw219cNtZoSlK+FPa6U4y2ABfun9oJP4VRjfWl0nevd+z4qpxXyPN5k76miR0yxlH/ENq/aaSa3PQ/GXcawtwvqbD6VltzKmBzB9PuryEmtd8mV0tnF3UKMMvpyj9saj8RXl+p8Hi5DlCKTR1cNlnrSk9jeYc7cMN3TCQguMgqbSZ17q1nyUsXHSi6FzeWjKbdpcNhUnOvie6J+NZ02zisctuoH6fsk7DxNfQ/yf9H2sDwlhCQWtJKN06mT4GvP9Jwpt5Zrp0/U34vI6UIvdmjPVYZhqGUqSkkZUJdXEnlNYTHnsyylRUN4bX2gfBX9eVabpJdnKsLzNJAyjOAppZ8eB/qK85xdxYUQ2pOv+C6okH9lW4+PgK9eUqXxZzRVv4Ior9wSpOYKP+W8IUPBXH41nMQuw02suFTYj3XhIP71Wd/dgktO5m1H/Df1B8FbH+tKxPS7ERY2bnaW3A9xQzpPcKiMbdFSdGcxFVvc3jnVOW7TmaOrKozd4J7PlVYttAHvoP7wqE2Rd2iH4TnkoWAOI2+B+FCW0nkK+v4WHKxKKPDy/wBTI22EuGxm7MHwNRFtE7g01xgTppUV4vNnsLWB408k2t2jWEfDDKY8aYWFHZRqP7VdJ2eMd4BrhiF0OLavFFcryw7pm2ifYOGXEGUrUD3GkU27rKyaD86PDRTTR8qQ4sfrW6PImoeXCNRyeBxDqRAy+aQfwpvWOgRlb3n9GKT5zbPvW58lU9GI2f17dzyVWbnifRlVNdYjQtc/o2v4KIlcDVps+R/OnjELA/UdT8acLzDzupweVVF4/eJbl7rGBxGxt2z5kfjSFxHBkDwWakC4w0j9O4D+zS5rBQ/3hQP7P86v2X0ZOp90yIXB/lq/jNd1jeuYOeRmpWSyMxcxylP864W7Kj2blsjxilpvuPUiKi4yqCkqczDaUg0qnw4O3Hk0mpXsiJ0eaPnTxZpI0da/iFNYrFzIogpWgKJ7PmzSlbRB0Z1OssxFTk2ObZTZ/eFKMPJ2yn94U+QHNiVmRomczQ/dIpA21xLR9RVp83KOyZ8675tX9hXpS+zBzo+SsLbMbM+SzTSw3ybPg5Vn82r+wv0phw9fFCvSk+F+A1mj5K/2dB/wx5LFL7KjLPVK8QsVNNgrkfSmmwPKpfCvwPmryQTaA7NL++kNqkalCx5VO9hPKlFke+pfC/AfOXkgptmtcwdHgKG5btcM/mKs/Y1c1etd83uKmFKEbknQeNS+FddAWZeQmEnLZoSDISSNfGrEGq3DlIAcbQ51hSrU1PSZrswuoo5Mq9phZrppoOlWz+A3rVt1oCFn7CVdrwjnVZOIhirW6siGKU/worJpJoSVhU7ggwQRBB5GnTWimnuiHGuo402uJpuak5DSFJrppkmkNS2UkPmuB1oYNPTU2Ogop6PeFMTRUCpbCi1cbSplh4ZQtacklM6gx90UAIcSAB1ukzoEijsF1ywU20tQKFBYCTE8KcWZuUpAQVkxC1zJ3OleTmTjNnoYmpRRo/k+t89/cXC4HVNgJJVmMq/0r0FpJgwASeVZ/olYpsMOblKUuOdpZA37q0DagR2VQInwrzs0rkduJVEmMp01jT40YMhR1MEa1FbWIEzPKjh3WJjTesyxuJXRs8MuXlK7LbZMzxj86h9FrUWuB2bUkqKAtU7knU/fUHpg/nwxmzB7V0+hrvyzJrQ2zYbQgEie7lQBJSCRoTzM04qUYhHnSAzBG868qcB2iO0OPKqEfESqYaIqhnet5olCGkpTXVkUbK1dcNqzO3Vp3PdR2nM+rqCkDUE6j1rJt4ndIQEhYKQIgpmjNY1dNICEBoJGwybVm4MpMvsfyqXbrQQZSRNUbw7RrmL1d0ohxKBlBPZ0mle9416/D/7CRyZPxsjqFCUKOqhKFRNFI9C+R3FOqxC6wxxXZfT1rf7Sdx5j7q9O9jUjEFXCFBOYdtOXfSJn09K+eMHv14XitpfNTmYcC45jiPMTX0pbOpvbdq4YKVNrSFJPMESK48sd7LRGuGUXNu8w6JbdQptXgRBqk6PYJcYVgIw+9uU3IQpQbWAdGzsDPEa1piATAInuoK0kpIjWshopLJJfsnbderqJQfFO3wqmCY63NPMVdrJtsUzxAeT/AN6f5VDxRkN3DhT7jgzDwOtXB9iJruVnv76VaYFbhDqlr3AhI+81XhtTn0YEKJA8KtGVlvIJOVCo8j/P76eWTUdhQW9lP8otjnsra7QO0yrIo/qnb4/fWEbkpiTNewYraJv8PeYVs42U+fD415OlpSFlKtFAwfGuQ6ovYlWiEyArUGrBthKHCvUpAmE1Ht2s0KPKK0fRTCHMUxZhhtBWCoEp566J8zA86LKPaPkgsjhfRdTy0kOvpLq0CMxSf1DotOkEDUETxovTvEPZOiGJOJUgOvJ9nQUZoBWY2VoNJq+tg3Y4IhptQLfkU5tu0k9ppzgY0MTXl3yrYmbi5tcPQvMi2HWumSrtqGgk/q8hxpoh9Tym+QpS40imstERJqwurZJ7Q0/GglJ2CQBxpFg1AbAnWrLB7ktoW0o79pNQ22cxk7ffShHaBHDXWss2PmwcRxlpdl42QorQtQIcBGlef9JXCLw25kFnQgjjWrYenMFiYIWnvqg6aNBxxi9bBhfYWY4jb+u6ub0jIo59Eu/8j4uLeO0ZzYU0mK7XSmTX1bZ5KHoSXXEtp3Ua1GFoNoWi12VtkKT3RVFg7RXcFcaJEV6Z8m3RZ7pPjrLHVqNq1C7hSROk6J8/umuDO3OWhHVjqMdTPZ/klwA4s0ziV22ptKm8yNARBr169CbO0SloltKANUpzDTn3eldhFg3hGGpbSgJgCerT+FUuN4nlQtaVEpCT9I0dv2hy7/jWcIRxxUIdEJtyeqXVmU6QYkOv6u0CGkEHOiCW3D/9f60NZTELuUlpQCSZ+hd2P7Kvw+Aq3xBxtAU4nJJkCZCFj8P63rIYi7Ki2odk6dU7qD+yfw+FZNuTNEqRX4ld5ULB10/Qvb/un/XyryLpW+Lq7Uyw48ltOqm1q0SeQrY9L8VTaW6m5zg6Bp06g9xrBYbaqvrxKFkqC15nFE8OJrSMnDdE6dWwPo882i4XbXJWht+AlSU5sq+BjiDMVPuWUocUjrEEpJHL76vrnCrR5CULZALYypUnRUcNajYvbFbgeQQsr99PEK4+IO/nXv8Ap3GLKuW+qPL4zA8b1royiUzrOZJ8xQHWM2kVJeZIns/Cqq7t1hUozDwMV6OSTirqzHH7T6nO2auCT6VHVZqHA0wl5Gzrg/eNN9ouU7PL864ZTj3idkVLszlWajwNDVZqFEN/dp/xAfFIpPnS5G4bV4prCUsPdMtcz4ADaq5UhtlDhUgYq79Zlo+VO+dZ961R5Gp/oeR3l8EMsHlXBkzUz5xZV71r6KpyL+z+tbuDwNLThf5h6p+CMi3PKjptzyqU3iGHcW3xRRfYafrPDyreCw+UZSnP3WQupjhTC0BVl7Rh6tnXR+7XTYLn+8qB70VpUH0ZPMl3TKst00oNWpt2CklNy0eQ11pnsrZ2fbHial40NZUVZSrmfWmFKvtK9atzZJOzzR/epPYJ2W3/ABVDwWUs0SnJc+2v1rg48NnXB+9VucNUdik/vCu+aneCZ8xWb4Zlc+BVi6uhtcO/xGni+vRtcu/xVYHCnvsGmnCn/wDLV6U+RkXRi5mN+CGMTv0jS6d9aUYrfg/7yv4VIOFvj/CV6U04c8N0K9KOXmXdhqxPsgPztfzJfUfECnDGL7/NGn6gp3ze79g+lIbFad0xRozeWH9LwhycavxHabPi2KDdYrevtlDjgCDulKYBp/si+VIbJZ2FKUczVNsa5Sd0hMEePtC0GBmTOgjUVeJVVIlpFjcNqeXldJgIjhtrVvMGr4duMdL7GOdJy1LuHCyCCNCDIratdLbV7CDb3KHUPCYI7SZO8VhArnTgZqs2GGde2Z48ksX4SRf3HtWIPXCUZAszE6nQDXv0pqTQqWtscVjiox6Izm3N2wlNJAptJVaidI4qnamzTdjThUuRVCpoiaYkUUCpcgoegUdAoKBNS2U86zlOilEm4cpTTgUP9a0WCYc3c3qngkQVZ1GNv51U4VZuXbyW2h4nlW4sWEWrSGmhoOJG5515nFZ0tl1O7h8Le76Fil4AJSkaA6iiBcaTAPComY66xxorZmSrfTSvMs7yc05GkCd4jQ0cLTmga5uM1AbjMCCSBrBqU2BAiPLSmBSX6zc9NLFkHM1atl1Wmx4H7q2DKxlBVvtWK6NvJu8exq9QpK2+sFukg65Uj8617SymNdY4mkmDJgUE7kqFFSsZRCwD99QkqkyTMa0VtQk6CqsR8XqoaqKqhqrsmjNDDS11dFYUWdXV1dQBKw4/Tkc0mpb29QrAxcjwNTntY8K9Lhv9r9zmyfjAKoaqKaGRSkhoGRXtHyU4t7X0eFs4uXbNXVxO6Dqn8R5V41GtTMLxW/wlxbmHXLlutYyqKI1HfNYzhaLPo9CwLVpqAot5gHMxKlAmQCNgEjQR51TdKLC6xTBH7ewuF295KXGnErKe0DMEjgda846L/KJiNniLa8YSMTskg9ZbghlS5GhCwJEHXvr6EcwDDMVwhOJdFMTVd2rf6e47JZSsgHqxxJEjT41xSWnYtJvc8/uGrk4Xbrugn21pCVryGRnA7UHv1pMRQH7Fp5OoQQR+ydql4uzi1u7kDFupKlHKVBQORKSVLOu0xFUdniFwzYFi8w5zMpCcvVKkALTmSDOu4NSppMbi2g9k2kOrUTJj0oy0E5knQLGT8vjFRcJUp5QUonXUSI9BVheJAAA3NVeomqC2j5dtELiFRBB4EaVieklh7NjLhT+jdh1P4/GtbZrKnFp2z9sR8fjTcbsPbG2SkQ40CSYnsggH0kVg9jSHUyeH2q3nQlCSSO7hXtnyfdHkYfbF+5Q3BUW1l0HIVfYWRqjMnKUq5iqfon0ZFqpK3EJLgWUJDmynEknIo8M6FaGtfeYi3YWedbymrdpvq+tcSQot8GnAPeKToDSW5bYTpRjreHWz97cOLWWhlbS4v6VavqoKgO148hXiN5eO3ly6+8ouOuKK1kknU1a9JMcfxq7CjnRbN6NNFRIHee8/yqm6uFa+NNsEvIM9uR40FbOVwSJSONTQzqOFEDZBgjQ0DK8kkaCRUG+WUgIRoauVMxIiBvpVbd2qlQsJBjWZ2osCuYfyuhAXGkK86kYpYlWHXLKFKXmGZGYyZGtZxq6S5i4QDCDKAe/ga0bb5fabVnQqDqQd683i8cuGzKUf1NcUllhX7GGk00q3G5NScZZ9lxF5oGUzmHgdaPgFmbq8CikZG9STtPCvqFlUoKfY8vQ1LSXnR/DXV9Qyy2pT7qgkNgaqUdhX2F8kfQ5voxgTK3EJduVdpa0pIUVneZ4DYV598hPQIuus47iDYyKH92QqQoJ/zPPh3a8a95xO5Swx1aMsgaJJynyNcivr3ZrLx2RGxbEEBkhBzKSdQFZVp8qwGIX2dbji3ADMBwaH97+vMVJxu/6xRCi4tKdJ2daM7d4/qDWRxG66sFS3SUHZ5OqT+0OH9bVE5VshxXdkTF7hCAEtnqVn6qu00s93L+t6yWK3yWm1trTkWR+icMhX7J/rwFWd/cABRlISfqnVCvDl/W9eXdOsZhtVowSSv6itS2BxB+6lCNjkzOY1iCsSxFSwpS7dolDYUZjmfwrQdGrMIZU6YBV2RI0jjWYwpCCpDZO2mnxNa03iGkpbZQohkaQYBEVMnZcVSLRZQFHU5tzxmoj71uwsi5A6pQKVJ95RB3IHPj5VXo9qfdzgkTwTp5VJThLjsKcPZiZO9GObxyUo9UE4qacX3KldugOKDbqHUA6KQrQjnzqJcML7QAUk8q0K8LtmEqceQVBOsESPSg/N7D7PXNW4yKTmRoU5hXtR9Xi17UDzX6e0/ZkYx/r0KIKj5poBU5xyHxRWvdwq3zFKEKWoqgHrCmB+dU+O27NtedVZuuEASrMqYM7aijDxUc8tMbLlhljVuikUrm20fIihlaB7zCfJVSV5zqVT4pFCUkkbJPlW0oSEmgBcY4sqHgqkK7U/VcB9aIWxxQDTShHFs+tZOM/BaoafZSPfWPFNdktj/jR4ppShr7Kx503KzxUseVQ7XVIf7sd1LB2fR5g0Vu3Z/wDMNeZoSWmV7OKP7tP9kB91Sv4DTT+CE38SW3bNcH2D+/UlNoiNHGT4LFVJtRwWPQ0VFmD/AIiPOa3jlfumUo/3Fj7A4RKEBQPEEGgrsXRu2fShN2qgew6ie5UVMbt7hQ/SKPgqtlUuxm249yGqyd/yl+lBVarH1FjyNW4tLngpz+KhuW14PruilLEvA1l+JUFhYOoWPWm9WscVjzNWam70fXcPiKEo3g3UfNNYvGl2NFkb8EA9aNlr9TSdZcDZ1z+I1NK7sbx5oppeuRuls/uVGlfErV+hF9ougdH3R+8aX2y9G1w7/FRzcPcWmT+5TTcr427J/dqarux9fyoZ84X0j+8u6d9OGJ3/APnq9BXG5P8A5Zr0NNNyJ1tkeRNFtfmf1DSn+VfQKMWv/wDOB8UClVit8oQXAO8IAoQuW+NoP4jTxcs/+VP8dUpv3/5E4r3P4IKmXX3FKJKlHUqNXLDue3SoKCiNCQeNQLt4vM9U031SDqqDJNMs1ezEsqUAVahPEVnjksc6XRjmnOO/YtA4aIlyoAc13pyXTzrs1GDgWSV0+RVel3voyHQaNRDgSppaClYp4Io1k6RYNOFJNcO81LmPSERRUxQ20zsKmWtmt5YCEEk8AKzlkSKUGxrYnbWrzBsKfvXBlEI4q4VYYV0eACXLswND1adz41qrVLbSAltASkcBXn5+L7RO3Fw3eR1hZs2TXVsjXTNPGpcZSlMTxNMRlg8J3ogVxHL415zbe7O1KhUp17U9+lPEhMiDxk8KRJTmMjbc09BmCU9k7DnSbGSm+yQIk86XEblqyw+5uH1hCG2yc3LTTXxiltla6DjuRVJ03eDmGIsmxmcuXAAJ2AMn4xRYqCdB7VNtgNqsAB15PWuHiok6TWlQY0JqDh9umzsmLduQhtIR/OpYUDHPYxTQB80q7J9aMhRBMAa9+9RUGY1NECux586BHx2qhqFFVTIk16M0YoZFdFPIpCKz0lWMiup0U5LZPDSlob6BY6y0uUVYO8KhsJyuo5zU13YV3YI6YNGGR3IjmmKp5pAmVeFNqwQ2NI570xWpoqqRtGZYArPI6RSDWzRia9a+QrpJcYRj7eHuLDlncZ1N270loXGXsry8SQI9K82tUiMsanaKlt3DtndMP2ysrzSwtB5KBkGvKc7lZ06dqPqu5uMNxFhz2oqQsM5rl5wjM8sq1QgDhr6TyqBe9HkoedeKBmaWbhxI+qQjK0j4zHjWeRds4ph9riFuPo7poOiEzE7jQzoZHHaoacWvbBUM3CgjrkvKQrMQpQ2mac8aIjNlv/Zb2d5pkNypDtrbE8yElSx8aiDCFeydYpM/3frdRr2XoPwrrTprfNOIL7SHcjynlrPZkkRv3VJY6XLcbbQqybKerU0dYzAmdKz0MvUSE9Hwt5xgABSnLi2THAqhaPWIqzaw63bIeWhJCyX8h2UlYCXWyeBBEis9ddLLzIS2wymQMx11UNAod4qqVjF9e25Nw+cxGVaUiArXeKNFdRazV4x0gssLbU1nU86lKWltp0W4ke4VA6SBxrz7FcXusXuCu5ICU+62gQnx7z30N1mLhR+1rXBuI20oKXkjhGmgpcgkE0dSYOuw2pAnzNSMYEgqFFKRI2pUJlUxtTymONNAR1JGUDeai3wCbR0nlGp3NTM0Hn3ztWW6XX6hYlKVBJXokA695q8cHOSiiZyUVbMW+tS7xbrI0SZAG9IjEVphKTBIJkDVJrmG5TmzFJmDSOMEyrMCe816uTho5F7Ss4Y5XF7MEp1b78ukr4SrU17h8ifyfK6QKZvb61KMKKgopMxcEfVHJPM8dhxqi+SD5K7jpRds3+LNOM4SFSkbKueUTsjmePDnX1naIsujVili1QhvIkIJbEBsDbs8B/WlZTUa0opN2WDlwMMsg01lCkwEz7qf1e6szieLKuHFNgklIzKYcOo/WSePr58KBit864VFGWValBMIdH4H4c+dZ+8uUKQVPF02yFElZMO2yuPfA47wNTmTXNOddDWMb6i39yhbfWlbgCZSHPrIPIiNu4jy41j8SvSHSSoNLX/ip1bc5SOB8/A8KnY3fFLgQ44lt0gBu5bA6t4cAoDQHumOKSNqyuIXZaDgKUoeIJWyTKHOZT/XjzrJbmhW49iAt0LbTDSjJU0dUkcSn+vEca8gffcvL511xQUXVwJOyAdBV10pxJy4ugyyt32cK7EgyCRqJ5CqvCLdTlykBAXm0mM0J5xW848uC+JnB65F/geGvPurU2lvKkRnmYPhWnt8JaR+lJVA1AECnYIwi2sktoACUmBIgkcz31P1UCUdkCQO8VzG4xttLTalJQkdnYUluh523bNwEtuHUpQqQPOlzk6fWnUTTELBziZOsjb+hFPtQgN5CUBClGeB2mPvqAu4cLQaCtOP+tHeu7ZTirRSvpmwCUxOXlrXBhppQKu0ScqSowCaVAZq/wARNvam4bQkrCg3kJ23EHlz8qobt1y8unn3AApZkgbDuFEvbdhOJPt2yi4hCytSzIzHlHdrrRbUFl9LmRC4nsuJzJPiONfQencMow192edxOb2tPgr1InnVW5drQ6pAOg0mN6vMTZcCFIaAzTrk2iqhvDXFLlwZRyrXiY5G0saFhlFq5BGHS43mrlLIqUm3CEBKRAFCU1JMiq5c0lfUalFsCoynvoK1GY2o6minegrMaEGsJp9y412JmHN50FW5B1A3qcm3K0BJKkp2gmNa7A2stuHSjNJMTz4VYoYLiTnRlJOoI3pLHsYynuyChkpUR2SfGnBsxlSgAbGeFT0MBswlII58qRQCVgFEjxocBayKGdRJSIMiNxRlsJW2SUA6jYUbqc3aEknTTWKcu3Uhoagyd+AqdI9RERaJKvpG1gaGQYiim3YgENrIHHORNWDbaVElbiyuBsYFDetyhYCSVgnj+dNWJtEVuzZUg6OZtTHWRFOVhrZTKXXh3ZtalNtkDVJBoqwQEgA8geVapMycjI4449YXIbZeWRGoVuDxFVnzrd/5k1ZdKwkXiUp4JqhIrizznGbSZ3YYxlBNomjFbniUnypfnR/iEHyqDFEbaUs91ZxyZXsmW8cPBL+cnDuhs/u13zgri036UwNAaCl6qtv6nkioeBwvtNWEGlF+kb26KjPEtkaTNNQoK0Iip5kk6srRGrolm/TMpZAPChrbSX0ZgouLMz8aRtnO4lMbmpoyLutD2kJOnjUzUpP2hLTHoMUkikEjhUhe9DVW6kzMRMkgAanhUltpZEhJjamWKQbgKOoQCuPD+dW1sgIZbHdNcufiJYnSNceJTW5FbYXp2T5ipCLVw7IPpViiMwSRIFW9iygoCjJB2rH7bPwX9miZ9uxdV9U1ZW2A3K4JbIG8qIFX7VugrHZGQd/Gp7Y4R2dhBpPi5sa4eJS22AqSRmjfh+dWjOFONAG2uXmid4y/lU5PunKT60VokA5hHfXPPJKfVmsYRj0RGbsb76uJLBOmrYM0du0xAFI9tQSRxRUxIKcu5PCKKFEGIkH4VnRpZHaZv0+66ysDeQRRkKxAaKbYV++aKkk6bKGum1GT2uSRxHfSoCMH75OWLVEHSc809V3dZSDaOKg/VINSgRw32pWp0knyoYEb50uWl9rDrkgxGVINU+J3ybnGrFb9rcISz2lIg5jroQOWladCttJIqqw7M90gv7r6qAlhPlv8aQFgz0gslaL69EGZW0oU7+0eGAAl88iS2oR8KnNLIzCY10NKhtK5zoSs8cwG1VuABGO4Yr/jmk5eClR560QYxh6jPtrE8usH40Q2lupIm3ZUInVsUJWFYcojrLO22nVsUbgfKShSZYFEAk1xE17LhZy2CIrkoKjAGtSmrVazJ0HfUsNJbT2R51cOGct30IlkS2RCRbhIlep5U1agkxtU51GUZsycu81V3PbdGXaKMyWJeyEHrY9tQLiY51Nc2qA2mFAnhVi8AmQClQ3kGaMLbi7FPqiMRTgmE60oEq7q5e1aVSsVglamj2iDJXQYzKAq7trVIypCZ01Ktq87islLSb4o27EQQlgKBSSvYjgKHlJWBO/CpvVdY4lKUgcPKKPbWa1QEpCieMa1wX4Og3vyWYh12HXODv7tqNwxInT64+4+taDEWMio7QG8HMKwOCt3GHX7F7bK+maUFAaieBB7iNPOvTbgIubVD9uAWXEhQKcwidwY4g6bDatoS1RoxmtLszZQArNueEJKj5TUm3MqKUglZ3BMk/tHgO6m3LaUkhavIqNIypScqUJCUj6yk5UjwG5NSxk24bC4SDMCSYjz8OAqElWRR0gTFTwUpGQGVq17W57z3chQHmkoRAEpSNz/AF50dREV0SoHypuoOtPmEAKG4BBp0FYEgwPjUNUXF9gSgJ8KYlAzE6UcpJMCuQnQ6VBYgSQBFDcGYwRCfGiqEa0xQCUyTtxNMCsxFwNNqClgDKSrhpXnGM35vrsrEhsaJHdWi6XX2VK2AZU4djwH+tS+hvyYY90lU26pn2CxVr11wIKh+qjc+Ogr0+DgoR5ku5x55apaV2MTa2z95cN29oy48+4cqG20lSlHuAr3L5M/kbgoxHpOlLqkQsWY7SEd6/tHuGnOa9E6GdAMG6JMSwznuSIcuHdXFefAdwrVXFySkZOylPunijz4j+u+ry576dCYwHt3iLFrqGEJAjYbLA+yeEf1FQHb5TygUrJSTAVxB2g/1/ML30wVnGVSTKoMR+sD6/HvqFcPt2SFvLlxwdl1pKQetRtKR9ocv3dik1wyyNm0YJEh0eyhTjiVGzTq42jVTY3K0DiOJSOElOoKaoscu8q0uWbiOtCRkUIyPNxIBI9QeEyNCRQMTxtK3GUMudaVJ6y1emA4niknediD4HcGsxc3QbSVBRTaOr7I4tLn4AnccDPA1n1LG3N022y45B9kUT1jKx+iPHTlzG3EV5700xlaCqyQcygQtp0K1SP608KtOlePewxlCVOOpU2tud4Gh/rnXmylKcVmWoqVtJNehwfDOT1y6HPmyVsgjElZMk6R5n+jWuwKwbQ2HB2XimQeSZ02qiwhgOgFWypny/0rX2zSmPpAcqFkKKdhAGgrm4vJryP4G2CGmC+JY2pDStQlKlEntGTSl5SXMugTGtNtoeUHQQpIPZgbeHfUlbDTa1uKhIUJMiddq5jUjnresCkJBCjAJNDzhVwEKUguAwcusCm2r7j94ttlJQyAonSCSNv9KK2hSUtuISlLZnMnYSf50wAXK2Q4SEEk7kDWRUO4LeR0XCctukFS0nTQcqty0kuypKh+tuKzvSshuzhCgeuVB14ATWuHG8s1BdyJy0RcmZhHbUt2I61RUByHD4UTjFPeetxlIZKeyPdUeW+tC9otydUOx3EV9fDTBKK7HhNyk7oVSuBoKkydaKHrfiHfhTFOMEe8qfCnqixq12BkUFxJFFU4zwc/7aYHEe7mbUOeoNRKSNFZGWmoy2pMRVgUgnVSD50W3ZaK0l51Dbc6mZMdwFZSxqRqsmktMKtuqsbbMjKFAq46TUtbaSCCcsDge/eg/ONoVfRqUlJgAElRAGgHoKci8YcWfpcqZmCYBo0o5G5XYdbYy9qddezUdWVKoSRoJ50V24YIPbnWd5oS0oe7QMiNYgeVS4DUjkkJUEhII2JmKKttJAUoqA4mSNKGEBKsxACQeJozy1BmAMvPWpcB6h1sgNqUEqUYggpPdT8wDhUVmOIO4oDAMqVMq07qcSSSSZJpKAORLURlIB1ocSnsgAg7jhQ21HumZ140ZMgCU5j3fdV6TNyMZ0oay4gJIMoGnKqQt1quljBL7b0aKEE99UrNtnMkaVx5MLlPY9HDkrGiIzb5tVDs1MDYAgVJDQArikRW0MCghSyaiKUEQQKK8yhKc/aAOwp5TFITpVOCFqZX3DZXlATtTUMRqanETTCmsHgV2zVTdUdaI+kUs7JTSWKJC3iNVnTwp6vo7Fwj3l6D7qOhAbZSkbAAVi4+0K9gaqEqjKOlAVVVQkS7RMMOLP1lBA+8/hVoxqpPID4VAaQQywn9UrPiT+UVZW7ZCO5WleRxEtU2d2JVFElhJW4N9SBWkt05U5QBl2HdVXaIDbU6AniatreFAAKBPOsUWSGyQdoJqY1sdxrNRmRz85qUzoRw40wDtDUkSe40cJJO4gfCgNjmSRvFSmxEzMHvpAFQDB4EfCnASSNJOhimhRnQgnwooVA7IMDupDObEQDFGSYMga8e6hH3YGpoiYEAaxSGFSqPdKYPCKcJlJJAJ0MGhpKQc3f5GiZwARueAOtADbt0tMuOgjsJJqH0fUv2ValHtrWVU7FFAWikqIAUrLtHfRcITFqmQASSJHEVIy0QYE93rUhohR4GajJlI0FSmTOg7uNUhBUE5ZCdJgxRUNSTNIjaTsTrRyQnXta8ANqYj5SGGO5AdMqtZB13oyLEtR9GfEiji1f3DZPhSFl9P+G4PKvro4lHseM8rfcZ1RG4jypi0DjTypxMyVj1ppUojc1Ta8ArAOJSpBSoaVEcbSDoKlqM7xQVb6xXNkp9UbxbRCcTFEZVmR3jSiqAO4FIMqdhBrmqnZpqtD0phMmgqOZRNSXnlOoAIExEjjUaCVBI3NaSaeyFHyx7AKCHCJANWjGJhvRbWYREzrVcRGnKurGXC45u5IpZJLoaKzxSyLkOJU2kCRPOrS2xnDQ6kkLkCASQB51ia6Kzfp+IrnzPSbfHsP7ISlXeBFaPot0itLq69hStSOskoJJGVXdtv48BXimxqXht4uxvmLlBMtLConccR6VP2GMVcXuLnSfU93xFl1KySVKM8VK/EVWFpzPmPY8BKvKau8PcGL2yOqhdwUBaQFEKcSeOhEkcdzUW9wa6aQXLiyukomJWhQBPmda8+SNk+wFgpUmG8unvE6gHmTxPdUhxsOBLImCMzijuE/mrbwmoQUpuEpypI5jRPlUlp/LKQTO6lK1Pie/kKgoFcsGFmPTn/RqOglPZVonnVoFpcVkA92CQef1U+JOp8qivMjPCYKVQAeeoH503uC2ORbrUJbSVj9XWl9huFKMMOz+waLaaFJSd08eOk/nV2w64kR1nZ7/68KjSVqKZnBL973bdSe9ZCR8anW/Q51/sX1822k7oQnMqO46CrEvLSQTprE/D79KloC1wFE8Tpvpv5irUUJyYTBOiXRvCnxcotEv3g16+4+kUO8ToPITWpbxJtIUGhCjuf63FZ1lhZSok9pCoV57EdxFTCz1LaXDqkzI5DiK0eRmagWK7l5x3meAJ37qlW+VxpJ1InY6HvSeR0+/lVQu5SzayVfTIcCVHu0yqHw8/Cqq5xhTdyjtlCbnQx9V5In4gf9o51DbZaVF9iVw20xnZKesE5ROXMAfd7tvIjurJ4ziYeQFWpKlR1jPCR9ZB5cu7T7NQL/FXHn+yew9K0g/VcHvDz38jzqhu70NF0g6CLlHdJhQ/rnU0AV5xEr6pcNXJ69hR/wANzcgdx3j9qs1j+Lf+G3TyAercbCiAfdcmI+70o9w6u5VDa8jTT6lpUOI10HmTWZ6YXKSm3srdJDaJcUANCTt+NdHD4uZkUTPLPRFszN0+7d3C3rhZW4rcmuZZLrqUIElRgUoSeVWnR+y9qvk/S9WEakg9ryFe7laxY21tR58PbkkXmEYcEhIWghOXiJmtKhCUJCCMyhoJ4UmEWeXrUgrEHUlUkgirFdoVp7MFfAnXTjPlXzJ65TYchAeUgupDhnQKmT93nVghhJRDaSNd5PPWpVrhFuk9bMKTqCe78KK406u4ysp7IJBUToIigAPVKUVRlAnnsajJYzpURoqYkfhUwGbV1x+OqVOXTUg6RTbBteVzQBSezB96OOnjQBEdZUhPY1JI94nlWJ6WLC8R6klIDaRoCNzqfhAra37joUoJSEKMAidv6/Gsz0lw21WWLq7UpD7jHZCdM8KiTpwHhNej6Y0s62OTjNsVmVebDiEhJSCBG9RzbOE6RpyNSlWbClEJWtPiAaYqxSPdf/7a+icW3dHlxml3+hHVbOR586Cth0fVJqWqyVMC4SNJ4ioj7dwyoDMVAmAUKmsclQVy2NYPU6TB9S6T7ivSgLcShRC1QraDRUuvH3Vq07644bc3ELS2eJlXGuDieJWOOqG51Ysbk6kCS6gzC0+tPDgI3EVJZwVxprrnAJJIy8fGuThq8m0Rp3+lca9Sl4N/sq8kcLnZU06SR3ipCMNdUfdIilThbhWCArltVr1L+36kvhfiEtcMXcMJcS4ElUwCKS5w1y1syt5IW4VElaVbDgK0Fu2llCW0+6gZRT7i39qR1H1Vaq8K9LLGMYcyfZHnY8spZNEe7MM2+tDiklSiAdDNS2nyZzrUeQJNXjuCJJUA2MuhBFRVYMrrOwzCRpXkL1Braj03wyZEYvrhsfROGBud6IcVuyO0sKHeKlLweE9lJB4g1EXhi0/VUR3VovU67EPg0x6MWuBOqfSnpxi5AAC4HhVe9ZuoMgEDvoZzpGqa3h6lB9djKXB10RZPYip9rq3gFI7xQkqZAgBQqEFH7BHnXF3KYUk1suOxP8xH2aS6ImlbPAr9BTT1JGq1z+zXIYcUgKygSJgnWkUw5wSPWuzdqzHbpY7Iwr/FI/cpvVNHZ0eaaYWnAfcNIUrH1DU0/BX6MIWEHZ5B9aZ7PqIWgz30w5huk+lNJUNUpjWok67DSfkV5BU4yjgkknyFOcp6e2srG0AU1etczjTLTALpraC66hv7RAp6xRcPaLj5UNMiSfwrPI9MWy4K3RP0U4tSRooxI5bCrFKMpQPsiai2bQzAcE7zVq2ye0Tua8Ns9JBrAFU5wVI5VbsJyJTpAjYCo9o3kaA0k86mtJg6aihAFbEnUacKkIEmSe+htCQNZNFQnUZidfjTESGvtTM1Ibk7mfGo7bZGokRprUlpPZUe/SkARMEggxp50YGNDtvNCSniAI499E1BAkQTM0hijYgKIHPeKI0oGcx24U1ISdVCFca5EJVCieQNABk9okAa8KeRtJjwpqTKSZ1586cMuuVQESJpDK3GAbl+3YbEnVZG1WWHtut2jaXcoVl1CdQKrLF32jHLohPYZSEA9/GrtsERO++tShhWhCiDz2qayASJGm1RW0jU7d9TmhIEDQbVQmFR9Ugb7GKIBECPOmhUjQnX1FLxBJ0jemI+UE3bQ1zkeRFGTeiITcGSOZrWsWuALH0mDXCf+TfH/wCyTRRg3R10n6HF2p4Zmlx8BXqr1HIuyOJ8NFmSReOE6XAPiQacL12dFoM6GAK1R6LYC4Tkvr5sf+pYhXxSqmL6F4VlzN41bDudt3mz8ARWi9Sl3j9SXwkf8RlxcryqSEog6nSo7i51KE1oW+i1q6pSWsWw3MDBCrotn/uFF/sVdHVFxbujh1V42v8AGj7xi+qBcK10MkrKfq0MpQefrWuX0KxIf8LcqP6gSv7jUB3otiTX6W2uUGdczKtKzfGY32L5MkUSQgDTMT3nSnJb3cVEk6CpzuD3DcyY/aSRQVWr40PVmP1q0hxWLuxPHMjV1EU26kAlv0NDUvL7yFeVbLicT/MS4SXYWuimh1HHMPKnF1r7ceVaLLjf5kTT8HRSxXZmzs4k0oy8Fp9apSi+jEeodAMQL2DMDNLlmstqB/yzt+HpWrW83eu3SGAovWyUrdbKSQlKtlDUdkkEeIryvoBfJtMb6h0gs3SOqUJ48PxHnXpFiwhN8zepU6i9t0Kt+sQspzJmYIG44+deTxMNGRrszohK42I4QndUeBA+6hh0wkIASBqFkdlHePtGrW7W7ciS44pW2Un7uNUzx6tWYlRUOJI09TXI1RqnZPYWEJgFSAASSdSJ3Uf1jwFHU4QOyBmQRlTyURCE+QMmqZF1pIKAlOpWr9GjvJPvK+FTrN3MUFEpAkt599fedV37x/UAyzyhDiCCChGfU8koyz6mpzZCmVJB1AKT/wC3P5VSN3KHBmBysLGVM8GU6qUf2jTk3pTavLIyrLallP67uiR6UgNM1luErQfrhB/jTr8daNaXn0DDxMSlDh8Zyk/GqO1vgi5dE9lC0Nz3ISCagpvz81CTr7Kkx3qXpQBtzfIauwjQJdbcb80EKT8FH0ob2LpJkmE5kKI7lCD8ayt5elWIWpzQPaHPTqzP4VAcviWfe1LDXrnMUwLy6vStxDQUR1rTjE/rJMpP/wAqqMQvutw9bswQlFynuUnX8IqtvsVQ2+04VAJS+66T+qAR95rI4n0mb9i9nYl1wthBI90TqfHlVwxyyOoqyZSUd2arGMXats61rCUouELBPAFOv4+tYbG+kL16vLbFTbWUozcVAmfLYVT3d0/evKduHCpRMxwHlQgK9TBwSh7U92ceTiHLaPQe0442rMhakq5gxUlx9TzwdunFOKUNVAyQJ27qjAU4JJ2rvUVdnM2Sm3GQ6khbmXSQpMirTDMTbs7has6giSpIQiJPjwqjAp4Bonijkjpl0JjNwepGie6TPh7PaJyAbFWpJ76c30rxPNqpCpPERWeSk09IojweFKtISzzbuzRq6X36z2m2I7gfzqYz0wKXErXbFQAIyhZCde6slFKKb4LC/wAolxGRdzZnpihSUI9mIbSc2Unc8PT8Kmo6dWeeVWbsaCQRm7zWABikJ5VL9NwPsUuLy+Tdf2mwlwqhl5AP2uM8dKpelifak2T9hdpWUt9WU5iMo3Hxms6pXOuDqgnLmMcpoxen48U1ODY58VkyR0yob7JiCiSlKlniQZphYxHJPUOlExOXSaL1yh9Y+tL7W8E5Q4vLynSu3T8TFSl4RCWbtM52VwN+zUzB3M7r/WIBSlAyhQiDO9NN04T7xothiVxY3iLlgNqcSCmHE5hB7jXLxOF5sbimb4cmiSk0X2G4PZfQLWtJB7SjIMc9K1SMFZW2laVAA7TxFeYe1XHWrX1hlZkwAB6cKkIxK7ASOtcIH65FeUvSZ92jtfGxXRHoaujzSx+lQVco1NFHRppIlRB8BXmwxO/S5mRePp8Fn0qU3j+KJSEi+uAB+tT+6JeUL7cvB6Zb4GwkQptJUAZ4ceVRcfw+2scIfeDeV0gISe8msEnpPjCVSLsqPNSQTr/pUo4xiOKWuW+eDiEr7PZAMxxNaYvTJxmnKqM8vGR0OuoxA0rW9EsHavLRy5fB1cyoI5Df4n4VlEwEydgJq3wLpq5ZW1raItWlNtpKZJIJkkz46128bjnkx6YKzh4SUYT1SNkrArVRPY02NMOAW/AaeG9VjnTlhDSyptgOEQAHCQKAr5QrFKgTbOmBHZIIB514n2TL7p6y4nG/zFsro+wSZyz4VBvujrAT9GkGo3/6gYYtYJafRPvdieHjRv7b4M5AL7qARrmaJE+lS+Eye6ylnh5Khzo4FqKcsTtURfQ9SwqIPlWjT0qwZzIfbm0q4yCI+FG/tLhGpTe28nmqKzfDzXVMtZovuYZ/ok4gqyzl32qJd9FnQE5UrMjeNK9GGLWLz6clwwpuO0Qude6pji7QkFDydROVImo0UVqPI3cIvWtcqoH629CRYXrgWodkIEnMY9K9bvsPZcZQ4mACJHhWH6V9TbstZw9kJKUZNATvJ8q9PheKlOSxyODPw6jFziZRy3uknYHwg0JSLkbtK/ho/X2/FLk00rST2FKA5GvW0rszjTfdEc9cJzNqH7ppoUTEgRU5t1STIWI5Gac48VHMoIJ5biKiSfZjUt+hDEZdNqCujriNKA5tWDNUR11Nw9BFupSdVKXBHcKhKq/YbDTKUaHKkJPjx+NcPGz0wrydfDxuV+AjMCNCKuLVClZUnfiDyqqQ04tCOqlZB1NW+FMutpUl86gzvNeSdpaNoiIkcJoyUacqa0k5IBoyUQY4cKYh7aDA0276lNwATuKGhOUGSSKkN6kQAY1oAdw0mNp5VIbGmg7wRQkAFOUcOVEbiSJnTU0DHg5Eka8vOnEJIO2lIFAzEknSSdqWQlZEKI40gC8UgfCiEwUHgTG+vhQ2gZiDAO8b05JWXNYB5UAFCNBvHfSkhKSskgAZoPCuSlQiRPComPOi3wtYAlbqktATr2jUsY7A24tgsoIU8orJirhtAAgiQTQ7ZkMtNtjZCQkeVSMpJ0mSZA50IByYMaJ5DvqQhWX3teAAoKQAQIoyEyCDrG8aA00AQKBgHSaIrMRCdCKZv3Qaf24hME8QTFNiPm5jGbIkf3lseMipzWIWqyMlwwr/AKgrz02zw/wz5UwsujdtXpXRaM6PVGVBcFtaFfsrFHJdQmQXNtMpryOFp+qoeRFOTcPJ911weCjRSDc3yvnI4gpbHWJ6zQlYBHmSKn9RfaKWbB0xstlP3xXnltieIMdpi6fT4LNTWuk+Ltf8Ys/tJB/CksfxKeR9kbdDV4CItLCPtJlJHoRU1ly+QAEZ0n/07xxP4msK30xxVPvKt1/tNCpbfTa7EdZZ2i/AFNPlEvJLwbY3uKCAH72P/wCqC/8A5JqHc3d2cxeDyzGhct2lj7qzyOnAP6TDUfuOkVIR01sjHWWVwj9lwGlymHMfg519CgQtm1J5Kt8p+BqA6lhwiba3T+ypSatD0qwZ79K3cj9ptKqM30hwM+6/kP6zEUuWyuYvBnFW1tOrSh+y9+YobtjblOYdbB00UlVar54wp0yL22P7SY+8URN1hrsgOWa55KTrS0MWteDGKw1sRlW6Cdpb39KYrDspH95Qn9tChW26jDnB+gaI/UI/A01dhYKTHVOJ7wTpRpYa4mMbsXmnEuM3VsFoIUntkEEHTcV6+FHFcJWW3OrN7b5esbV7rkbgjv8AurHHDbIJhK3knnP8q0PRhQatF2bbhcyKLqJ0I7vPX1oSfcTaa2H4u7jZ6N2F5ZouWcVtFoW8wg6uxooabg7ipuP9IVYcq0Xe2pftbhQCnCspcaJ58/P1qUMTaGLsYeUrSp9hT7bhIyqynVI7wNap8adtekGHYtYM503NmvIpK0wQr6pHcYNN9CEWHsybxCbm2WlwT2UrV2wRyST8ahOvrC1tOoUG91oKu05+2rYJ7v8ASonQ69NzhqQuc4EK7lDQ1dXzHX2TjY1IBKJ1g1nqKsii+C4CvpELInLp1xGyED7A4n+dKq+7eYkO5HM642de+qhPcn8ByNVLQS42VqBlQhcEye6eVZvF8RvrDE3WWFtwkfR5kbIOoA5cvKhOxpWb1y5LdoGC4OudCsy50E6uL8BqPSmqvkKgAQlSkuFJ+q0j3Ae8nWPGvMHsVxF5CwLkoWreEiTy8qr1u3z4Um7fcck/bPa8adjo9LxPpLaMLJdukJKUqSIMkqV7xAHIaCqhXSdu6cyWa0BZUDK5hIAhPp95rBLtXQicmh2njW9+Tno6lVk7e3KYU6sJQDtlH5n7qqMoreQnFvoVN17bdupDilOADshIOXLzHdPGoi7dSFFK8oI37Qr1az6OLYdVdMpcUgjqwNIKe4cqyXSfDEP3CnlpSXEgIAHCu6PqCjtGOxzPhW92zLpaVl0APeDShpUe6SKoMUUG71TbPZCNDGmvGgJun0nR5Y866Icen1iZS4V+TUBCh9U04JPI1mU4hdJ2eX60ZGLXif8AFJ8a3jx2PumZvhZ+TRBFPCaoEY1dBUkpV4ijox10DtNNnyraPGYn1M5cNkLtIp0TpVU1jiD+kY/hovz2zJ+gVHDWtlxOJ9zJ4Mi7FlSTUFGL2yj2kqT5084laajMryFaLPjf5iOVNdUSSaaTFRfb7U7OKHlXC6t1bPDzFPnQ8j5cu6DrUKGVUmdlWz6POl7BOjiD509afcpKhCTXCnhskaFJ8CKcGVfZNUtw1IFFKBReqWBqk+lKEHiDTSJ1AwKUCiBunhsVSQnJAcppwRR8kcK6IqqJ1AQjWre1RkYQnSYkx31XITnWlPMxVugaVMiJuwN8rq7RZnVWgqjUqrPF3P0bY71GqtWtSjTGths0hFLFdSo1G5ZpcoA1pCoCgLcnaolKhpNj1qAoRBWaVCFK3qQhvLUJORVqIxpkjapSFOJjK4seCjTRpXTWigkZttklm+umTLdw6k88xqQ5irtwyGrwB5IOYSkaGq0muqeXC7oN6qyQs2a97cg8wYpobszOjo86DXU9KFXxJKWbM7OuJ8VU19i3QUqQ64vjGkHzoIFOAo5aYuncjuggTwO1Rl0Vx0LuHUCYRA158aEuuFtN7HQk11HWLJevG0xIBzGeQ1q+UnMiNs29QcAZzOOrjSAn13+6raAt3TbhXi8dO8mnwenw0ajY+xByZYiKuLUoQkE6mNRFQGEdrTcifAVZsNZ0jLrrrXEbktlRVBIGp0qSlMRy76G02EBIGxo6ExqNRy4VZI9AHNXhFFSI1Mz30iBBMwaKBm0CYJ18KBiJmdARAooE5Rw2gcK5sAnw4UQaAGSRSAaUhQJHA7bURMEBRzb692lIkDUcDsSNxSoAmCk6bg7ChgFaTmjWOBAqU2k6SOO80xhGkgg8+6pKQY1kGaVjHpAI1PEEVncae9u6S4XYoIyIJecAGojWtEWwqNCPOKqsLZL2MXVypCAEjIk7zPf5VNgXSUK0y6j40bIRvI41zSIAAHnNFSJggCN6YCJQYkiJ76KlJSgCTtEAz605KJg7CSN6enVcwDOm/CmI6NwuZJiIperKxBkcdDSiACpU9nnRQAlWhy6coosD5ZTYAHaaQ2JrZrw1AGgBJ4ChKw9MdpI5b1q40RZkTZESJ1oKsML2pQD4itb836iU6nSuFj2PdPieYopgZRvB0JGqAeNPODIVu0fWtYi0zE7AgxB3o6bElIKkg8ARRuBjRgjRMZFajnXfMTR0hST4VtU2agT2ATvA5UpsiNY25Dai5eQ2MIcCGSW1a/rAxQXcAeSdHUelbm4slKWAEnmSNY/OlOH6EwRynWjmSXcKR525g92kEpSlY7jrTEYbcqS5LSkqSJAj3u6vQ1Yfk1UJE8NYrmrJHWKnNExl5U+dJBoR5mphxMdYgoB4qEChAA8q9RVhTCCpxCJU52lA60A4cwQQGUjnKQYq/tD8C0HnAbj3SPI0ZAuRm6tbnZTmOVR0Fbf5rY0T1LZV3IAp68JtW0R1SEmI7CiKOffYNBiEX96nVF2/A/XNXHRfpHd2WOWi7m5Wu2K8joUZ7J0ny0PlU13CLZoQgFIG0E61Aew9IlKScs7wCaOcn2DQevOWVu9d27jrZLto51jCkqIIkd243Ed1PTg9qnE38QQhaLl9sNuQrsqA2JHPQa1WdH7r23BbUuqKlhBt3TsTpE/d61H9gxRfQt3DW3HW8StFE2rqHAC6lKsyde8Egg8hSIKq1BwnpRd20lLTquvQOGuih91a9Ktd6znTK3fbscJxh5hTFyhKS+2d0yIUPxq8wx0XNq2pJkjSefKsZbMbVlU+2pm+dQNEntjzrMdNLFZFveNx1ifo1DnxH41vsUt8vVPpGo7CvA1SY/h/t+EXduB21IlB/WGo+NSnuWrR5y08l2EvaEcQNaK+08pKU26UqIVJWTsPCq22eU8pLNyhSXicqXANzyV+daG4LVhay7KUtpgxqSf51T2L2YHD7NzEsQYsbVJBWvLqNANyfCJNexMMN2dsyw0hPVMoCEpCeWlY/oJZ5VOX60FKldhrNv8ArflW1ZUp3VYTI4DWobAS+vLhi1HVrVk0ASVbCsX0ium7HCri4XBUlOkndR2HrV9i98hdz1KYyoHaV+tXmXyj4l1t0zYNKlDYDi4+0RoPT76aVsTZjlLK1FSjKiZJ5munvpldNdGoiglOFBmnpVVRkJoKKWmpk7Ak91OggwQQa2TJFBogVQq4GrTJaJANO3qOlcURKweNaKRLQWlSBTBrT0mtE7IY8JFOCaQGnA1qkiBIUNlH1pQ48nZxXrTqaadeAHi6uU7PK9aenErtP+KfOgU0ilcl0bFoi+qJ6Mau0H3knxFPGOP/AFm21eVVRppNHPyR/MLkY32LtOOKjW3RRU4y2fet/Q1nwaeFVa4vJ5JfDY/BrcIuW7t5eVpSciZknnpVyBCdaqOi7ARhpdI7TqyfIaD8at31hplbiohCSr0r0scm4KUjzMqSm4xM7id60b10HNKTl07qjJumTuojxFVqllaytR7SjJpK5VxM+x3rCkqLbrWSNHUx4U1akn3VpNVoSDTw2Kr7RN9g5SXcmdWVcUnzordooweyfMVXhHIn1pwChspXrSWR90JxfZloLdadkHyri0sfUV6VWhTg2WqnB98bOKrVZ/gRy35JxSRuD6UhqGLy5Ts5TjiVyBBKSO8UnxEfAcuRIpYqIcTdjtNtnyqZYOv3qVlq2aIQQCSY3ojnhJ0hShKKtiRTgKkrZuGyM9ok9wXUJOI289plQ8DV8yC6slapdEHCaI2AFZiAUpBUfAan7qEm/simT1iTy3oeJXlsqzWi2UpTixlMjYcanJmioPS9wjCTkk0VNq6XLlxSjq5Kj470de9RrYQ6kmpRSVLCRuTFcENkdcvxF/guVmw1AzuSqOPKpbSTnUE++QYFNDWVcJAhACdOFSrdlQcKiCJEA14GWeubkerCOmKRLtGwUZjoQBmB1M1PZRKhG4+NCs2FLByxI51MYt3SSDBjjFZFExCRppryHCnpByiYnjNRvZTE5wlXGOdF9leBMOARzmqtk0SkJCQSDrtTxJB01EaGoqba7A0cQRrrReqvGxPYM0WOiU32USQZmDyoikyARJ5VCR7XvkQSdxNPCrzLlFuD4EafGiwolgAJE7TECiMJ7cpkwNiagi4uEH/dFyY4zRmblxITmtXo3JA4UrCi1ZTlCsoBqW2MyfrQd9arWr5J0Uy8kToSncVLReW+gK1Aj/06VoKCXgDFopwhQAHw5UPBWMtpmj3iTQsRfZdtuqZWVKUROnDvNWds7bN26UF5qEgAkq40dx9g6USZ28RRMoAMajbWms3LJIDbjaidPeH31IRlUmUlBA4iDVEjUp7IymBvI1inBOhSBoDMZeNFSJSA1oDtP4URIUFdoKAG5iaABhBUAUn3ROgpxSCASQR3jWiJbAB3B38qK00rMrRJPeDQB4ypomFfdTSjNMN686mhKuUjjXKASNU/GuhmSIKGQDsD3U5CG1cAQBMR/XOpTWQkJPvRw2pjiCNhM8RpRYzjapJOwMUzqW2ssABJHiakNAqBgkK7+NPcbAAkiBtQBHQ2hUjXblvXdSAZkZSNAaKhJHujSlKVGSNeelTYwKmUBcgga70oYSUkp4aDTepASTvGkb06DtEqO0CgCMq0ESOEzFC9lbSoKUkdYrQDgCanqkJziCdhyJmoluFP3jrmaUMjIknnxilQAF26UBKRodtBQHWerQdJ8qtHFSSD4d9AWJBJiYmhoCiebn3QSBxmozrZOh1irp1gwAkCguMHJBSCTuqKmijOPIiZiO6opZJB0gjyrRKt0pJCkCd9ajOMAKCQNDz4UgHdFHS28/aqJAcGZM/aH8vuq8vMYFneYc081DV24WS7mgNrjQEd9Z1E2z7byBq2oGOfd99ah63tb1HVXLSHmVEOpCtp5jv/ADq4vYiSA3d+1iruJYG+2tDjLQWnOQQtKhuPAmqroRcqbZNs9PWsqLKge7b4VfqtLZy/RfFsG6S2Wg4D9U7jkazd2Pm3pQVgQ1eJCh+2n89aU0JGzdSHmFIVsoVVoVmbIIhSSQR3ipzDuZKSNjrUV5sou1wOysZh48ax6Frc89XhQZ6TPrUghhCTcDlrw9dKJcYam+WyyElxZWDqYE9/OtD0jSEsqcykqEAHNEUzoRYKcu7i/dWtadEoClSAe4cNPvq7XcZq7O1RbWzTLcZW0xMbniaI5cJtmSo6KjQTueFF5DU+FVWLqSHQgEyNTB0qOpT2RRXjyLe3ubl8wlAK1V5FdvLuLlx5z33FFR863/Ti5m3bskGM5zuRyGw9furBvs5QTMfjWsTMjU4DWlCdKI02VqA51QHBuWxp2lmBTvY3o0SPUVKtW+suiYlLegHeatDbSkb78KVjoqrRh1lwLQVBY4ipQazklxas25nnU5m3IGwqWzbGM2hP3UrHRTrthJgZuc8aGbMLGiY8BV84wUq0G2u0TTQwBMJ3pqcvItKM8uyygmdqVlk9WFLbgHZQrQpZgDQEd4oS20g6gAcgKfMl5DSii6hZUeqSoj1p5ZeTqW1j901q8It5alQhSu1Ed9XTVv7pABHhVLNNdGS8cWec6gCfSnlSMqcuYKjWdia9FXYsOSVMoVP6u1MXg1kUKzMIk6nswRVfasnkXKiefJHfXGZrduYFYLAPs0HaEk0E9HLJQjqyJ5KNUuMyC5MTEa7Ea0i5FbB3o7YJBUoPJHAByq66wRkJhpxYHEq1IrT7a63RPI8MzZNMJ1q5eweD2XyRtqmoRwx7rISpJI7oqftTfYrkkMmNwRShXKpCrC4kzlPME0W1w932tnO2AnOCYVwmaqGfU0qJljpNm8sbVdvZW7QBIQhI+En8ar+kr5ZwxSdlOkI/E1JaxF1Jmd6p+lr7l4LVKE6IClGBxJ/KvouJnycLb6HhYIPJlRngqnZtaYGHs0BtRPIA1ym1oVCwU8NRXkLiY+T13jYZKqKFCoqMxmKkIadKcwQqOcV0Rzx7szcGEBFOFN6t3LOQxSAODdCvStFmxvuiHjl4C11DzkaFJHlXFcRIIrRSRGljiKYRS5xXSDQ0mNWBWmr3o9dBiyW2W0qBcKpO+wFU9WGG/oljkr8KeKKU7Izbwo0T2JWxs3Upt4cyK7WbjFYbhWjGsDTtdnXv0rNAxodxS4itYuGVRaHRS0gUKeINZG4rZAOtW2CthzEUqIkISV+fD4mqoDWrzo8CFrVpqAiT41jxD0YpMrHHVkSLltiCdNTqan2dstehVIH1TTLfR/3QobEGryyZUO0UmToAO/evnj1GdZt5G1BYgk7ipYbEaGRGlS7e0cMFXZ0kaVYMWjaXBIJVEbRVrYkrmmVqngO+pabJKUkqOuh1PGpphElRCSOR2oTjicukQeE60rAA4kNiEkQkSJFDylYjXhHdR8hWrsyJPL7qltMgJnKCTrt36UWMiJZIXzI3ET6UdNsSBCdRAANTkMZjmgkHblUrqCQYOp2OxpAVHVdkgoABkbRxqXb24DevIRFTkW8gEjxJM1IbtwZneAJHCgCI23PuDfUAnan5EpCCrKJMDQeVSssgdnUcdxQbu2DlsuFCRqnnNDEincS2/iyG24ygjNpy3q8FsypKQWkxv7o2qswhhRuVuKCYSMsnmTV/kladirwpRQ2yGcPtzM26CR3ATRVYbaEkIbAMbpMVLzAGSZCuJNKEgKnKAYqqEQVYYwpqVqXkEkQsg0iMHSFSi7vkJjUB0xryqyKRA1BB0jSnAfRwYJImVUUgsr0YY4hv6K/uwr9oK4d4qS0zdtaDEFGBBK201LIGhgJ4A864yUA5SSaKCzyMnTQ0OMw0JneJo2pP2u6h5sqjtM1uZjmkyO0kelPCYI0G2gIpEuBRJ40VJCgAUgqjSgBEtpUsTw3NKW0kmCT30qTliePCkcyiFZuPAUNgBXCVTxnhrSoInMU+VPUgEGSJ5jhRCUkganTXvqRgkAEk6E7mKfOhJBiIp8JIBRGmkGmKSCCYAE7b70ACuV9SwpYA00CTuSdhTrazNvbhBVKhqs951PhrStJ6+8QSAUsdrxVsPzqWlICt1KJ4cJpoCN1JVJO/OmFiJG3fyqeEmVAnTeQaAVQCkGTQwILlvCzz51GeZCQQYqzOaADy4VGdG06jnSYFU4yCqJMT6VFWxvIMTpHDvqzUkZ9joaA432eyk78KllIqiwAoHjtzFW2HuH2ROb3mVQf2f6+6hKZAXw340S1KW3sh91XZPeKSdBLdFXaYBcM2OM4eXEi0uFly0UlRzNk6wRwAIFG6SMPv4MzdKbCL1gJdUkGYUB2gDyomO4q7g1pb3HVJdYS+GrgkkFKTsoVbGLhFyk5ShBQBGuZCgdfUEelWzMjYJdJurFC2zIgEeB1FTbrVCV8UGazvRmbO9eslKJ6pZSJ07J1H4itO4jOCmsn4H03KXGGw8w4k7KTV9g1o3h+D2zUgwkEq+0TqTVKttbxS3PazZJp2IquWHUMslXV5BlO8AVBqjRrdQ21JUNQaz1+2tpBuHRlQoyqd0iiYSw6opceUTvHlQuml4GMILAJ625OUdyRv+XnTQmjzfE3vbLx19WyjAE7DgKoL/tOJSNt6vLqG0qJAA3M1RrV1qiviTp3CtEJgEtydal27eVlSyNT2U/jTW2ySBvNXbVkhbrDIk7ZuXP7vvobBIbhdiUWwKx2ldo+dWKLaToKsU2+ogAc+6pCLcZhBkzGlTZVFamySrswZPfU5mzS0kISO+ptuwCuRqkaVKW1lSZHd5UWIoXGgXFRPjwpEsSTEHvq2VbAkiI5Ck9nGh1gxvTsCmWxEdjc86F7Olx1A3M8KtnWIWqR4Typ2H2s3RWBInY1NjJVnZdWcxVv3bVYJZQhGgKjz51IabHEQCNAaeAkEDj3a00IiKb1M6SI7jSlrLBABOwk8KKteisqezEyOPdQiszEgVQgagkJTmjlpQHVAwBsJOmtGUhS1AJMAd1ODCSjQQY2oArXwXQI0B486jm1Kl6SOG2gq6TbgaERx0/rvoqbNQSdJPAnhToDNqsyoiQNO70rlYelRBy6861CLJIABAzcaMLKUwEQnQeFOgsyXzWlSgrLqYgToDS3GGtsWy3gDKBtGn9a1sm8PKjoCR8KDi+GLcwa7CE9oNKUANTprFaYajki35RnktwaXg8/B10q6wmxTc2inVR7xTr3R/Os/KtwDW56FMJusKJiVtuqnumCDXteo5dWGl5PM4OFZbKy6wxQyrCSlRmTmoCsOLgBcRM8DxrZrs+suwkxA4jlR/YG0JCsoBHEjUiZr56j17MYMPZ7C1sJOXYgfAijN4Ww4ggIUJmQFQPjWoVYAoUU6GYpzVipKgVJ0G5nWjSOzIXXR/KR1LalcNFj8qYnoyFt9outqSdQQDt4GtyljRJSmBG/KnezgK40aQswrfRktXKlOEPNkEFC0ElM8QQar77olcOdWLZbKSPezpVBPptXpCbYSsrSZSZGtE9nP1hEDhVJyXRktJ9Ty13ohd5khDjKtIJkimt9FLtBBcDSwZMFRG3hXpxtgFwNBGxEzzrltQgAECNNRWq4jMlSkQ8UH2PMF9F75LMNsoccmCEmDHPX0qHb4XiFh1ntluUNkDtSCAQdvjXqizlA7OZXPgO6qrG2VXFncIBSexOUDWRrNb8PxeVZI6ntZlmwQcHSMGowJG4qsvcKvTcLcZtlllxZU2RBkHUVZGtP0ft/bcFUiMxbciANiIINel6hOUIKcTi4JKUnFnm2RwKgpI4HSjIR3mfCvWfmRlwSq37ZB1y6+Jo7OAWgbK7i3TAEmYkJEkn4V5H2zKmelyIM8kCDBI1irfo406/dhllJWSRKY3r0HBujVm9YpfurVDjryircwlJOgA8Ku7TA7GzUpduwlCxpPCll4yeWGloIYIwlqTKKywhYeKnM2TjI1rV2Vm2hltKE8IJojQbbSCSYAgimPXPV6b8dK5EbMMOrRqTA4d9DW8CTCoPKgqcW6CUiE7TO5oiLNSlJkZlgzqdqYgRWoklCYRGojjRBbKWqVJ13FWbNkEDUaR8KktMIGaNY2J0pgRGLc5JTonjHGpbbKQAQBz34VJ2SrXsgcBSAa9g/HagBqUhMyN+/SigmP1oOg0ANJBHaUARy4TTpzOAfVPHnSAUEzKRPE0QgKTBSdp2ihoBAV46QNDTxJBGpAGgNAHBsZAABmEzB0pt42htlSj2ikes7URJCBmXmTyJExUTFVwwIglRA0oYDsLSEW2eJUpR3qaidQACKGw2UNoQADACTFSENypRAg8hvTWwC9lSiCN9Rz/rauIKQAjeedcCCMwE8NOY+808FRVwI5BO1AHaFYB1neKKgBKQND4GmhIzEAFEyZFOQnQpJygbRTEO3QlMDLqKLkKnTAB05n8KYtJzRmBy6gCnZUrUSd+MmgDxRVw4EwWt9dDQlXQSO0gg8qnwOBn61IUpSQY14A7Ve5JHbvG8o0Ijuo7b7KyPpACKeAhQACAJ7q5VulX1R2t9Nqe4BQUqAyLEeNPDYVOmmsGeNARaNZJyz+FMWwn/DcWmREAnQ0ASAiJ7M91GyhIB2O4g71WJYuoMXJEcxNPSMRbMpdYVOwUKVjomuoKkTEHgAaE6comZAHx76Rv2hKSXUtZv1TTgrrHcqUZgBJ119KLEFskFpkKVGdRlRPOjI2BiSTprQg+pEq6hzwA4c6Z7eyk9tLqD/yyaq0BJUNtePpTVIju0PDaohxaxQohy5SjuIIoicQtFoGW4aIOuqqNgOWBoO4a0J6DxOkxRVPIK9Cg68FDWgPqAWTMcfKkwIym/pJIExQnZMyQJ2Ao6iCDpE7QNaAoZtMpA2qRglJ0015aUFxJmVSI1240czsPCo6iYISeE1LKJYyPpSHEJWh5OqVAEEjuP8AWlKzdWt0km2dbdKF9UQgzCh9WOfdUa19xYiVNQpJ5cxPrVVc4HcpxT2jDXeqQ/cB9awYUyYElPAzHLerTtGbW4TE8tvitneoP0T46pShtO6T61pW1da0ladyJNZ66wtxvo47ZKUVqbzFlW5AmUgnmOdTujV6bqxbUrRSkgx37EeorOfWyluT7duMQE7KGYeIomKMlacw0KNZ7qW4VlSl37GtSwQtCSnUKFRZSVEVlK0NpUuZUAKwnSW99txJ1wGW2/o2/AcfvrXY3iBYwx1CVDrs2VPcCK8+uCENKKoEaRTSGUWLq2QCcyu/hUBvTfYGjXTheeWudtBQ2knaN60JJlgnM7m4AaGtJgNtmcddUBocg5E8fwFUiAWbErDZVCkoBA0knatth1qLe0aZMFSfe04nf41LGhyGtCdqkJahMJCRrBp7bUHMoaDidalhAjXYjU1JQ22YSBwGskGnOtyqJ0G+tSUCDrpzoYTmBOu+xpkkZbWVzTYmmBqVkKHlNS8kq7SRpypwbG6h3xQMqblspOs1MsmeqYSQO0dfCae+wlx5CUqlRPaqQWzOggcuVJAxpVpAnTWkCTGu2p0ooSBAKe/lT0pmTpE+NWhAQnaBrzpEtAgxJP41NDZKkgiByojbB10g99AEIW5O6deGtFDEnb4VOTbyJIOs71JbtNRMbimIrW7aN5IE0dFtnGwg6irNq1gAQdAKlJYSE5oCkxG1OwKtu0zJ1TBHA1Ibszuoag7/AH1YlAEQBGggHjTupCpSdQQQZNMRFQwlOunMnhPOipaSUFJAOaZ7xrRkIAAEdgUQDspKVemtAHiGKWS7C/uLVxJSppZAHdw+EVe9AL8W9xd2y8xDjYWAOYMfcfhTvldRbN3eGuIUBdFtQcCfsAjKSfEkVhbK7dtL1t9lZlCgrUyD3V6afPxV3OHTyslnt9mtHVLcdXC1mBx13qYpAWobhKhqPurM2OIJevRbJypX1ZdzRplJgSfOr1OINstJCQpR4xXlo7iYGEhJOihx8KRTCEpAKZJ0g/1vUVF26rLCD+VHbLxiWyCdZ37qYBkW4SEZjqAASRpypEJR2iSdDrwpmV0hPZJgbnanhl9cyIGh8aAOU2mSUmCBw4ihlIkQI11PdRfZnCcykx3TtTxbExMb6igCH1YUTJgaeFBcaEwNfDc1apswCdzoSBzpyLVE6igCkUwpaTkTPcaCMOcWcuXNm0041phbISfdE8R/XhUa/eTa26nCcoEAd5J0ougPDLxpVtdvsrEKbWUHyMVqfk4cSu6vrVRPaQl1I5xofvFUfS1SBjl2pr3VKk95jX40DoxiXzbjdvcEwg5kKPcR+cV7maazcP8AtZ5OKLxZv3PXmmVNqUoHfVSidqg48haMMU3oldyUsJkz7x1+FRrbHW7hxS0ozJiSkjRHgeNQH8RexTH7S0bMi3CnV5eBiAB/XGvn2ewagOs26EISuAhOVI5ACgu3q3PcTII8qW0sHFqIWkJESdat7bDG299Tx1pDKVpp15URpv51YsYWopCikAg6ZquG7dCZCQEjepJRCRwJGm1OhWVrdi2lKgpIIiY21qQEZRIAjca1JyFKQIJ104VwAIKTCh3aRQBGymSFIGbcUQApSCDB5gbU8AFQCogCBH40oAIIywU6RQANKQdFJiTrGtKMxkNzHEp+6nBRzECTIjQcaUDtHIoERy2NADAkbiZiBNPKNUhWkUqEqURCQePOiBtRUTodNQR8aAOSCAAkERrB3p6CoJVIEKE6HakTmMBQCgnvp4JSClXaUNTwmkAIHWSMw2G1VzqvaL5sSVJQZJB3qReudQwtQzJ4RHEnhUfBMrryzHZQAnQ6STSfWhot0JUlBk6EwI+FHEjQhMzoY1pq20wUt8TJEU6MpKVqH2RB1HGrEIhJ2AJMb91OaKpKVQBEnmmlypQZ7Uk8dfWlT2EAGFcJPCgBytEqMjv28qcJR2dftTGlcnKhPBQ38fClQoKSDJjeB+dArHD3gtKc0DU04wkRmUY4ATTUA9YVEKgmND3bUqQQIAJ5CgR42Uq0gmeVF1KQk0UN8RrxNcGjOhO0eNaCADYlJ9aNmhKcw0GsRTsgzZYGlcEnNqFRyHOgB3vEFUkDlS9UJJOg4E0XqgkQCddZp2XMQkb91OhACmAD2jHxojYAGgO+gooZCwUyfLjREjZMHTuoodkRaDk5zqNKfbsZW1KcSASdO8VILYUFZgSniaVMg7QBwjYUUAyBMLRMffTkpK9FaHmKeUwYnTQT99cU5c3ZgzrB3ooCOWkZRnSkiNlJBqO7aWykwbdok6aIEVN2UQAVQIPnQ3DmG4CthNDQWVD+GWxnKxB86CbFtpJyqWk7e+YNWpXmETqd6iutlZPZMTUNDshLtpEB10eCqaWXIVD2sxqkGpMLKikaHauAUkaFJExHOlQyruPaEiElB74I8aium8BBCUQDOhmatXj7xGvGobpyHcnjrwqGNEW3uH+tBKFNpUSkqTEj1qaFezMNpXdupDEKWowSoclabeFAhMQRtpyqO5btpWpwJSlRIzK50KVA42EvMTfZ6R2DAIcsL1spEI9xY215HSonR94WeNXtmoZUhfWISeRMK+OvnT3iWQFhSkk8EmlsmErxFNy8mVq7JUVawdKblaEo0awozIKTqONDw5UtFlS4LRIHMikU6EQkgnhM023IF4FJlYUntab8qzGmVHS5aENMpUoDrFdgd4GtYDGnsjWVJBWrSvRunVkLnAnSCULZIdQUjWRw9Jrx9lTlypTjqyoTCSeVXEbY1DZygmI5VY4ahEOqUgHKnQngajhBMR7tSWLw4e5IXlBSUL0kajXT0qiSywm2uHsfat3QttptAdWgjQgRl+MVt22tZk89P68aqMDt78OXF5ftNh64y6JOyRtp3zNXQUsGOrjzqGykgyGwOAB8KKEEGB6d1AadKiZQRA3mni6SFgFJii0MkFsH/WkS3OmXnXIfaI0XPATR05SCoLBg7zFOwGBHaEAzSKGUKI1gSSOVHSmYUdSO6g3/AGUAJGquEb0WIjWaMyy6QJIgVLyaRJ8hRGGMrKRIhIo4YMACSBpw3oQMjIaKlRsaMhkgDKkzEeBqczZqKkk799SUWeQgqiRxpiK5u3MyUweQ1qYzZkGdOInjNTg2lpJkCdtdzRkglEQBGw3FMCOm3GgKRpwNGDQA0SdedPCUpB7wEgz99PUCVSNe/nwpiECMqgZ320pSmCRGpnalKCdCcwSNKekgp2201NCAaImI8TtApDMq4TvI205U8lJ3AIO9IUaEnzI5eFMBIgAJG2hA+NMUFECTodxRgmFGVHu/GkCVK2SNO/bl91AjC33Ry6xjEsWuXyjq3AbRlDiSAUJghQ8VE1hbroDjjN86LJptdv7ySXQI/V11r3F50NiFEBStqiMMF7MQIE7q7qFJxdodWqZh/k/6M3lqi5dxRa+v7LYSFSMsTPrW2ZtEMmSzOgEqMnxqdb26WVEtrPaACp40QoKZBM70twAtlCezAk66UVBSuBoI85p7bQUpWpkCM0a0imTlBkeAG5J2o3AelIJIB157DypW0iFiJPed6GEuJncEE68PCioKgFHQHhP399FgIlEcio7+NcQchAABnQTxp6RMK4keFKoCQcw0nX76YAwnsgj3iJ/o0pRkTrEU9Q1gQEcJ4zSO5urEQQeVAAiOyoqjvFYTpriTgvmrZkguNpLiwEzlJH4DWvQkqykx2tIE8KxnSDo3cXDxcsXEZnFwr6pAO5PEzppUyY0eXYhZOXig6ngT2VGDH9ffVdcYc4MwQ8hSZ7IKor05HQ/Ew6rIphQGys8fCKa90OxAr1bZcMbhYifCiOfJFUnsDx45O2jCYfa37KkEXryU6KISsya9M+TvDVMsXF26AHHlBAUr3lRqdfGqp/Bl2Qm4QUOiNtu+K2fRZlTeFNlYSkqOZMjhzrO7Zb+BNFqopWpzUk6pnnUpu3W2BJkARM1JQ2DMCEjY1yUK3IOYDeqSJGoSRIWYjUUqm1FRUYJiI5mnoEokka8fuorYlRMqgacqYgORahE6kaTToEk7zqRToCSVJJjYnj/KuWiUgK00AMcaAGKTmmSACN6UNkgFWhnn6UUJzEzvGgiKUJgEyMx2mZoACEZtY7Q1MaCnhBzAgJE8hwoqAW5CYkCdtBXCSqdByB28qAGJAzEA91OgJhQIHjxpchAITpm1HcOM0QNplICjKdjyHKgAaUkKJMaRGnCuIUTEbjWBRiCFnKBJ1EcKSSlMJB3IVrpTEQMQtlO2ygowEyY50PAmSLNLmWFLVmgxoBpr/XGm41c9W0pKDCyMmUCra0ZDVu02UgwkAiQSTFSluN9DktlJJAzaRPOnJSNEmYIiJp6pKkgSOBNLEOJyRB2ka+tWKwaypJAkEbEcfWnhIAhYJA1ncU7MjSB2jvNOAzBURGwMGKAOQECIMgamdyK4JSmQAQVagilAUnsgnQzMfA0hyzoQYJBj+t6QCpCgqUmCTqZjWuSrIMyhoeKoNdmyDQEmdj91NdQo9lCgkTOqJ/HxpCPMgBl9yTy4V2UycugPxokEkJAGXupyUHSYHERxroogChtQGoBE66UqkQBJy0cpgnTMo8OdLBy7CfHalQxiUgzlUYHdXJTljQ+NOCMqpBMGnwRw1mIoAbEL0yjWINcVDLO2sSBSnTQbjShvH6PTtLJ0Hj/U0MBWVlWcmIB0A++njUZh6b07KMuUTEaGY865MSMolMjXuoQDRlVAJOn9TSnMEnQx3cu6kVuYO3pXGAMp15SNqAArVIAmCNYpqwVKEQBGgIooGkeMVHcICp103pMYxagkkI1ATEVGWYGpP7M0ZwjNqJjjNR1wSd8u2lSMHooawOfrQ1g69qBtrR1qSAI1nc1GcUSTO0wOFSABzQiN6jrEayCZqS4O3JEyINBWgiZgHn31LKBKSkHQTx2oakyOzrGsGpBMp0keVAdPVtrVvl2JqRkF5CXXoVqEaVJAAOigOQptsmEFS5lR8yafkkgpG21IZObdUsHN50ZpzqjKTGsmOVVzTmVR1AnTThUtCwRvpEjSqMnsyTiNwm6bnUtkGRz4fdXkmJWnzdfPWg2aVCe8bg+lemtKIeW1wjrE+BNY7pwwE3FrcpT+kRkUrmRt/XdQhplFZoSVlxR7DacxJ48vjROjtkcZ6RsNLGZhr6Z0cwOHmYFOdWhjClhRAcdEgfj/AFzrb9ELRm2wS3fbZSh59lPWEcdzrzp3RXU0Jb07Ugd1NSjMo5VTFDzKOpJjfTSisSZVIgd29SMeESnQSAONONu2USUiBwjWpCEGTx8KI2iRrGhjbbwoAjG1QUiUA701No2SEwJI57VZtW6lnKBpHhUluzyrSXD8KAKVFikgRmCo4cKKqyUoIyqlQJ46jarxNu0g7CAJJJ2G80OxAUlx1YAClDyFAFeiwuRu4SDvOtEat7ppa1TuZVmANXBbTIlJzchptSKGYqkASZ140UFkRtdyT2mUTG+o8KVa3wmAyUiZP9cKm5IKjmO899FS32tfjrTEQ0vriVMOD+uFOF0kEy24I1go/GpYQAnfjw4nnTylJzBXuq40wICbxkpSCqFnc5T/AEKeLloIJbWMwntTxqQWkxmIC4kTHCab7Mgq1bQSRuBHnRuGwO3cSnLCuzGxMk1JaQSlUjjI0k0F6yaUgwAkjiBNNVYpQUqaKpG8KIkc6q2JIO2DBzGBuOZp5TClSoePhQ/ZoJKX3df1p8aabVSklJeUrUiDxoAKS23BWsJAEGVSf60pEPsrUjKCVOe6RoD/ACoCrZZCgtWik6kmNqRizUlSlIWoqKQCQeHKlbHsGvlgNJBElWgEbmiNtZEHLGkCaCUy4jrDmUjX/WKOheYHKnMJmQdqEwoeokwkgDWZP9d9crUJSFdmfWkLwzatny3p5fbUkJEjXYinYqHIHGQe870XIABHjETTElGUAHhOoIGlOzIACZHOCfhQAi0Ccog6f1NPUhI346D+dcChWUApKeAEaeFEbCVKjnqDxoAChvQlQmeEU42+UCAM3DiPLyqQ2Qk7DU8KInKMxOuo8KdARg2pUKk+BpimDk1IhegkVNMkwCns/W4x308JUUknfczrpRQFX1cAEpUZ5cP61ogRJKsokiDP3VLdWUgZUKCp0AOh5UrTcrCdR9aY3pUFgUNak5QZPLWnFpKgkghIAnTeDp+NHypToGyCdCg7imgAgSUzrMjh4UUBR4xZt3jrVupOu6o0gVZtNttpSEAISB2QNoqOyetv3HCfdED7oqWtsqBUBm46jSo+IzkjOSkCCBPdSZYcmQR30rQJBKTpJPfvTsk6nNmP9RTAYCcxSQY17q5ciDsQee9EUmBBBHMzG+9cSkLKgoFOgnlSAajRKUxmUrUa6U5tRVrJAEnsidv504DMojgZ05GlSggyDoEzIpgcfezGQNzrsPCnrHZgySDmnnXBMgDQE7Tw7/WuKdEqEgEbxqJ4UxDkoG+mXaT40iUDIMsydu6iJSogBUTpI4mu1zAJnONgNdAYoGNSQXFmRI4n8qclAAWjLokZucDjS9WlClCe2ZO+oNFCQUpIQSoGSoiQedAhEQFSojKREUK5fSyF6grABISduVHJBBOu+3I1Evfo7fQFUidpJ86GCK68Si5vrNpIMFRWrTeNdedW4TB0TA5gbVQ9GkFd2887CXWwRlG2Y/0a06E5UgLIJKpzAbeNKPkJAClSTuYOs8uEUoWPrECNTJ4cJpTrl0JGgIHAUvV6ZSBlGokT8KoQxs9YCQRGh8RShQGUmco10Gk06UwFZeyTAHlTlEJyhMpk8/upWAnbUo89yZpeyBOYgxp6caYhMBQTJk6q7q7MQjbjx4d1IY9KiCM41mSBTHIBPZIE77zTlKCVRuop4n40NROwTPloKAPOzJUSEk67RRAMwEA7aUiAZATEz8aKIBkwdfSukyGGJlUDSSTrvSgDQaBOlPCAJnWdSKUDTXY7UhjciiIMQDI1rinMRuSZoiQCnmRqK4gzB0jcjhQBHCCGyCR3FNBQnO4VGSEdnTv3NSXQoAgQVHQd9MQkJSkFQ8wQTUjHIjXhHLY1wCc0aiNhTVK+zw/qKQqUCZJGk0WAqgdYga6AU1xQI3IniKQwlQIB75phgL79hRYxHliARvO9RnlgJIAMRMCnrUTz35b91CJ1ygnTepsAZVm0J0I3oagYEbDYCiEiVAaSOPGmGQYB1kVNjBqEzJ0mdaAuTMDzqQvU8t9ajqziJmSIpNjBbce/UUxYM6AEffUjITMxFMU3EgnTY1IwC0yoxtMaVAuwVuoZSSSoyqrUo7R45RJqLatlT7jxgyYECkMXqkBvIQI2IOtBdISDMCDrUpxBMcpPu0C4azJAGmnOmIqLl0JUYMDfTnUixvIWlLk5aDd2iiDMacOVQmnnLd+Foz6ad1BLL65fDKmnDoNQrmRwqo6Wlt20bb0UQEq05k/zoDl0HcxXoojSOdRsSuDYWFvfqWlxCysBMbKTpB79RSYRMzcKXcYk2whILi1hCAnUA7f14V6zaMJtmGGWv0baAgeAEVg/k2tnb/EXbl1sLSwNFRqVmfwk16i3h7i05iMs86cvBaIBRJAO3EVNtbdagBE5uXGpbeHtbKlZjj91W7CAltORPkBtSAr2LBRBDgGvAGTvU9q0S2FqyA677UcIgkFRAkE6UqhlSqCDzM0wGtpOQSAnx2NKUgCQJkcT/XKkbc4lQ0GkD8KVt1Lh7M6aHTegRExMlFulCdFOkJHfzqUygNNJQnhpI41FUgO4hMFSWBA5Tx/ruqcWgmZO+88KSGIgEyVEyPh4d9OCUgwAAQNdaVKAiZ1AjfwpUDODrCSeOtMQiUAKVGwjXgPCnAJWsgwTtMbGlQlMSCNRyoiBlUdY024CgBqEp1AE+UU4hQIIKTH9eVOSgEg8VDgdedckQdyVcu6mAiIVoFeFMS2IMQqTJE6EcKMlJAMTA4nhT8piVDfu3piGhAC9wUgaCdacUjMqdJ014eFKRrKyYOnjXIGWSTOnECmA3LCjoIAgzT0JnLEAme+lhMZNZ3AVRZnLmIgalR4aUAASlJE5lTGvcdKUpA7QMQJmi6mFASJme6eA4Cot2vI3CzIHEH1oYAbdAfU4oyEk5dDFSmWg2lOUDLOk02wbKGElUBRE+tSCkyQZiZJ5caSGIAE766fjSFtK9CkEE8acnPmCuEacKQpJTlAO1MQnUNidDHMK2rnbVDgOUEEbKOtPRlBBBMDeacM5MxJOm/CkAH2ECEglJiCaRuwaklPHQmSaMFSAVJOmpn+t9aeIykJAAjWP63p0gAizDSkmVev4UQWzsdm4WJ2mjJBCk6nmCR+NEWiSAVEEabiigIgZuZhLqSNtUjal/voBRmYI5AcOFTELkFK5j8KSOymQUkcRRQEcLuWwAUNzvoTFPDzp99kx3KkUVSy2JI020H40i1AdnszG0fGgCGrEEJUtK0kGZIkHT76C7iCVoUltC0KiBMVMWhDh7SAo8iASR/UVDv0hplACQFLUEiBxJipbY0JaONMNEOLHWKOsgmP6FSG7xqFAupKdgJ40U26FNBEH3YiNu/uoa7VBtymFaHWaW4D0vNKJIcTrIJzQKIFIKVFKgVL1nMJoSbNiCcoyDhO/CmmwClrlsBA1BmKNw2Ja0p1kZ9NYHrTUNpQ2TpJ4AcaD83NAheVRWBp2iCKVuySkltpx4drQFR2/rjQBIbnMEmDrAUDS5QmVKVw0yo79qB7G8uU+0uoRsYOsU5bNyEgIdkxuoTApgGXlJIMA6Ed/dROrGQwqFE+8dR5UANXRR+kQoA5e0nWuCrpMCGDqANx4CmIknOSnbKQDPOKVAKTBSuVa6awPGoKnLvrE9Ww2kzqc0iaep976zKtNOwvcUhkrqwpUBI0AJjemtarB0HPMYjw8ajKvlJKSu1egnYD+dDcxFDbaD1Fxl2KQjaixExzNkKZzJ20GgjzqJirvVtZm0yBPZOuvdy/nTWsUYWColxKuSmyIB4CgYnetPMqCHJSnh3Ck2NIf0XaW3hy3l/pHnVKInlptVwFTokgZfsnYnXSqu3v7AWjTYvLdMDLJUBJ4ipbV5aqJDdy0SdJS4k/jTXQTJJUO0nRSgQDuBTO2lEBRJ1gUoWkJBWpMjUwoEeNckHOI7zEUWAoB0IUmBEHlpFcYUhQKt+6PSlKwlckanQ9nupEKWUpJjfUHTTnRYDAFkZRPNWu1cT2wBzEa0qjmkpIBV+dcE5N5UjhPOkA1ZHVpC9SsDx5iuUooWSlKlFXA8vGm5wFieKtxwmmgwvcTEdrxpDPP2iSF67DSjNKJTqdwK6urrMg4AyrECBXOgJMpEHMPurq6kAoACwn6uUmKQaqMyZ7+6urqYA1AFQJHE/dTFqJJM6n8q6urMYkSFg7ATSbqWOAVXV1AwG518aG5o2SNwnN511dUgMcHbA4TFDyjrY4V1dSYxrep111ikABQqdYNdXUhgUgZj3ERTVaKSBsSa6uqWAiUhS1hWv8ApXK1yg8TXV1AwVwkG3KjvtNJapAYSI0ImurqXcY9wBIRAG4pjyQDoK6upkglpSVAEDhWF6ZOuW2PshhZbBtwTlPHOa6upobGNrU5aKWskrB0Jp/ykvLcsMMzHcSQBAk76CurqS6oSNx8lrLbXQezcbQlK3XnCtQ3UcxGvkBWvZ7RM66TXV1J9Sl0CoAyg8SD94ozHaQFEkknnXV1IY5Pvq7iIpzgHVJMaya6upiBIObIFaygk01vQrA01O3jXV1MRFwxagXiCZKzPoKsyIYJG9dXUl0AkISCG5HvEz30xpIUpGbXtRXV1MAlwMiezpqRQpI0nQAGurqQBxorYax8ZrgZaQo+8Vb+ldXVSEHWkdYkRtP3GmNqKwoqMwARXV1NAPaM3KUnaNvWnFIASQIMD8a6uoAVwQoAbAKjuiKa52Yy6ajbvrq6mBIcSkK0EDs6VT4rqog7BIjziurql9Bos0AFhZI1pYlwpO0DSurqaExEEqUMxnSnN9qM0mUzv311dTARXZIA2JM+h/KjpQkr1A1TXV1AyM44rLbmdVKg94qVkSjLkESNY8K6upAOGoIO0D7qVz8q6upiFR2ggnUkSa7657lAeVdXUAOWIZQBxMGhKAU2skaidfDaurqAFP6OO8CoLqj84MCdEyQOWhrq6pY0WTO48Y8qaoAMKIGuWPia6upgGYSDkke8DNK7+njSMhPnXV1JB2OZAKkA6iI8oBoj6E57bT3gZ79a6upiXQFvdu9yQfhRmtwYE7bV1dQIRtRhvXfNPlXNnPIVqM5Edwrq6mBHzqIbXPaKkpnuMzXEwoRpLhTpyiurqYCkzcqngNPjTioha4MZUgj0rq6kAO37brwXqEgEA8Kr+kjaEMsBCEpCzKoG+3511dUyGiZ7BaOvqC7ZogHTsjlVevCbEqJ9mbnN+VdXUmkNNke7s2Ld9kMt5JBOhNNulKbQnq1rTMkwo7iurqhlIC7cPtlWR50afbNRnsVvWnTkuVjYa6711dUplUFscYvnlHrX8x62JyJ2A8K0rTq1NAk69YRtwgV1dVroQwjh+icVxBAB7pih3JySU7zHwrq6m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172" name="AutoShape 4" descr="data:image/jpeg;base64,/9j/2wBDAAYEBQYFBAYGBQYHBwYIChAKCgkJChQODwwQFxQYGBcUFhYaHSUfGhsjHBYWICwgIyYnKSopGR8tMC0oMCUoKSj/2wBDAQcHBwoIChMKChMoGhYaKCgoKCgoKCgoKCgoKCgoKCgoKCgoKCgoKCgoKCgoKCgoKCgoKCgoKCgoKCgoKCgoKCj/wAARCAIzAu4DASIAAhEBAxEB/8QAHQAAAQUBAQEBAAAAAAAAAAAAAwECBAUGAAcICf/EAFMQAAEDAgQCBwMIBwUGBgECBwECAxEABAUSITFBUQYTImFxgZEUMqEHFSNCUrHB0TNicoKS4fAWJENT8Qg0RHODoiVUY5OywiYXRTVkdJTS4vL/xAAbAQADAQEBAQEAAAAAAAAAAAAAAQIDBAUGB//EADkRAAICAQIFAQUHAwMEAwAAAAABAhEDEiEEEzFBUQUiUmGRoRQVMkJxgbEjYvAGM8Ek0eHxQ1OC/9oADAMBAAIRAxEAPwANwnOlIFPYbyog7intwojSRwoqBvR02MjgNKVOhNPywmkTBmmhhW9qU7VyNqdGlACDaol0iAVE9qdB3VL40G8SSwogwU67T400IqnzxoKd6VbiVCUElJ2Jp+HtF+6bb+2oCnQ0aPDWr5m0aQlLHV5ZEkzrrrUgDEZOlue6SKnpTsBtREgVVCsgpF8BqljMBp2jrRmvb1KGdtgJ4wo1LSlJ140ZHAzToLIajfBwBLTRR3qM0TNf5ewywVTsVnapwI4UkkEmnQrKlT2LgmLW0j/nH8qp8bvsW6g2ns7DbtyCkLbdJKRsTtWpfdDLS3XSAhIJJ5VXYY2XAu8fTKn4KEH6iOFS12RS8grVF3aW7bDNtbobbSEpAcO3pTy9eqkpYZif83+VTlQZnWmgBPZHDlToRDKryT9CzH/MP5UnWXn+Q1t/mfyqWTypCSe6igIbrt39Rpo6/WX/ACppcuyY6lv/ANz+VS/KlE90UUFkEqvyDDDH/un8qQLvtP7u1/7v8qsJgU3TWN6KHZALl/Bi2YPi7/Km9ZfR/u7WY/8Aq/yqeTJg60G4eSwyt1XupBJ76TArrgXN24hlbLcNkOLSHPe5AmKsWzclIlhE8g5p91MwphxtnM+QX3SVudxOw8hpVilEAbTUpdyiLmux/wAMg/8AU/lREu3YE+zJj/mVKSJA4g8qImAR6UxELr7w6eyj/wBwUpdu4VNoJ4fSCpR0VTSYBJnWiviFkJd3iAT2cOKiNf0qaB7fiI//AGpzU7dcirUK0pkxyiihWVJurwklWF3AMzo6nX40qL+8E/8AhVz/ABoP41bTttT9+Ao0jsqV4o+Ea4VdnzT+dUmKYu466uxs7V9F++BlSsgkA7ka6VsH1JQ0pxRjKmSTwFZXocwb28ucduBKniW2JHuoFS0UhcAZxfDQGzhxU3AH6QCI5Vok3l2kHNhr8naFJP41NSvXQ7U8HY7d1NRoTdkAX1znH/hlxHEynT41xxC5zEDC7qOfZj76skiSIp/DQUxFZ843B/8A2u8049n8644i/GuG3Y8h+dWgEd1ITprrRQFOnFny8EuYZeojjlBA+NEXiq9P/D77U79Xt8as9ConUV2/dSpjKtWLaEmzvUgf+jTPn1pMTa3gJG/UmrcTrwpqpIn8aNwK9OOW6u0lq5g/+kdKjJvHH732lppTjaRlQFCPGpuKKSm0IHvLUEIAMSTUizZFtaNsg6ganmaVN7D6DGL0kJ61pxA4wmYowvWoICXI5lJooVpptSFXaGpAqtxCC8a5qE80muN62dNYPHKdaICAkjnS6DXc0C2AKu2kbqP8JpyL5gkDPr3pNHAmZjypUgTOgnejcAKb223U4AQeNIq/YkkOpANGIRIlIPLSmqCVaECB3UbhsMF2zEh1E8ZNAViVkCEqumvEqqQptE9lKY46UIsNKMKabPikUqYAV4nYtyXLtkacVCqjo9idoo3Fw46gO3LhUAdwkaAU/pSWm7BNqwy2bm8WLdvsiQTufITVqxaNtstoLbfZESEjgKVNsYqcQtlLCetRn5U83LUe+mPGhrabUT9GiePZFCLKFLPYQOQyijcCQbluIzpB4a1xczIzJiTzNI3btzJbRMcqem3RMBCRxmKe4CpUDHaTIooUnXUR400WjRkqSMwogt2h9VMGluMTMEpTBBJoiNd+A1pgs2uCPOd65VgwuJSezyURS3AKCAlRnXlRQoZNNzUEYXaRlKFa/rnWmqwi2y5QlwJ5dYqlbAtNAkQaoWnBc4jcvIIVBDc9wO1dirTGEYTcXDfWfRpOUZyZJ0A176BgVkpq0a69TiXyM7oSYSFcql+Bou0LLioSCAOelOUSqZ0A0Gm9BNurMFJedA7iKXItK/0zhHIwaKYC5glUKV5RSlxIkgmmutLWI65STuSIqIq1eSZ9rcjb3BTSYiSXhmMA8vCnqcSATOvKoQtLhJn2tZBO2ROlMdtLhUZLnKBzQDT3CiWpzchI7qEo6e8ajt21yhYz3WfhBQBSqaezBQeQEjmiluAXrimNNKapydSBHIVGctr5ZIFyyEzoOrNAftb8oI9qt09+QiluBYKMJ1nUVnLUpuelCFBYWi3Qpw8kqOgqaUYmUKQH2FJjSEn76z2CquEXF42wltxxxyCskgEiaTZRuZCxKVHLS9V2gd9KqLNWKJkLZt9eThkfCpin75MhTLIPJKyadiJoaB3GlOKU6iBHdUQO35IPsreXuXBpnX3nWkLtITzDgo2ETCiAAQIFMUkKMgTQQ9dLA/ubg5Qsa1zz9wiMlo4s8SIoAwNnq0iTqnT0qahOk1X2iyspWNnEhfnsRVoymW4rbIqZjjdoEJLoFLkygxzp6Edsk86IUyKguhrHaE0ZSdqRhsJBFEUNKAALEbU1aQRB2OhohE+NN5imBlVSy+7bqiW1QPCtD0Utg5cuPKHZbTA8T/KqfGWMmKNvJHZdbKT4g/lWtwZoWmHNAESsZ1HvNUhlqAOApQIP51HLqimRy0pQ4okDu1qtSJpkod9EbI51BLyxO0UZD0AbzRqQUTNNz6UpJjwqOy6XBIEEV1w+llsqWddgDxJ2FOxUV+Jj2+5atQT1SSHHgOI4J8zViSQNqj2qOrBClAuEyrxqRmGYAbd9SvJT8DFEDfahqPBJ0py1CTQyZ1qhCD1ridqWNK4mDQA37q7hSHlwrieNAHEjjSb6VxjnSBJJ0pAcRJEVXPEXeIt2ySS2wQ46BtP1QfvqZiNwiwsXbhQzZBonipXADxMUmB2K7Wym4Oa6eUXXj+seHgNql77FInISN+NEAEjmKQiBrpSfWMSaLHQ4EUmeTtQs3GmKVAkGgA+cZqYVztQCudRSjSaBUFzEnSlRrqRE70MH4Uo3FFhQYnTbupSYFNB31pFaDU6UWFFfjzqlWDlsz+mfHVI89JqfYWyLSyZtmgA20gIA8KpcGfcxXEbi8cbCGGFlpkcyNCqtCk8uNJb7jY4D1oiRoJ3mmJSeOh4CjI0pgOEjanhWk00A7mDSgaQR4UAOnj99NXSkGK5UaZqLChgnauJ506Bw3psc4BpAduNKQ9486cneCNKFcupYYcdOyRt91AERJTc4hwKLYx4qP5CprhIjLqmhWDBatUZwOsV21+JqRoPeFCA5BGWRuaUmRpSBHLY0ijqlPMUwHTO9OSRE8eVDO8DzimHOFaQEjcc6LCiR1mx4GlzDgZFR0kknb0ok6wKAHk8zXZtJFDOuvAUv1YNAhxVA76aFjXcRzpCNj61HvblNlZP3DqpaaSVny1osKKZsuX/TBxwj+64e1kRpoXV+8fECKv1r0ERB2qv6OWzjOFNKfEPvTcO/tLM/kPKrICRE0kMGAfGiNok6inJbHH0oiRGlAHBMkcgKdlBOx1rgABwmaKCcx+FFjE1B1GtKUkAZdqXL30sjj60gOBlOmsaHupJOw8SK4AJkjaZpTOUxxoA4ntTrpx50gUOE85riYJjfamQEmQNYpAV2Nhi4U1avwoqIWG5iSDoalNpKU6+gqowxSb/pDiF2RKbYi2bPM7qPqYq9AEx/Kpq9xijRMTAH30FpaitRXANPeTmTCTB4U1tMJykyaa6iCFYJOhEbGaYVhUazSKOhyig5hmPCqFQVStdNtqYTJ0maaojnTQrhr40woeozrJpUgbmD5UEknhSggzMzy4UgDFSQeyaCsIWTNdrrrpSgpih7jI9xkZt3HJKYSTrtUHCrIIs0OJ7OcSTGutN6RXzlmzatsISt64fSyhJ213PpV2hAQBEEVDW4xrCAkJ0MxRcsqkiKVJHnT80wDsKaSEMCidQDJ4chXKgHffelIEaHhTOrMSDJ1oAUuEDSNuNIpRUPPeaVKAEpzGe6KQyPdipA82SgW1xcMkGW3A4jX6it/jVswnSY0OoqLjKAi5tn/dSqWl/snY+tWWCtF9stz2kGPKuvLHazlxOnQPqtacGtIq/RhalQr1ogwczXOb2Z0I1pSknxq8cwvJqaju2obVprQFlR1ZmmdWc2gqyUiCeVK0gSZFAGexm3KrJakplSO0Px+FH6MvqewtCN1NEoM8txV3cMpUg6DbY1t8Jw3Cl2LTlnh1s2HUhSsjQAmNfjNCkF0YU5kp024mdqQhQjUxEzNeqWeB2SmlFVixrxKKRro8wowli30O5QKNRSPLClSydY4zNKQpKiM07V7TbYHaIjrLe3PGA0I+6nXYw20cQ2qzYUozoG0kzyA3mixnjDClNOJz/W4cqhurViGJkolVvaEga6Kdj/AOo+Jr3Jm0S86HHLVlq3CZAKAFekVlLroveY1euXlube1tFaNJIgrE+9AGk0/gBgnHFNKBME8QN6Gq4WtSchKRxBG9bhXQDEFKJL9p6q/KmH5P8AEBs9a/xH8qP3Ax4VmJPrTp5nUVrP7A4mnZ21P7x/Km/2DxUfWtj/ANQ/lV2TRlwrTnXKM6b1qP7DYuBobaf+Yfypp6D4xvltyf8Am/yp2hUzLneNaSJNag9CcZ/y2T/1RWffYXbuqadGVxCilQ5EUrCgCUydaKEwnlXAZR4VFxW+FnYreQkrWYS2nipZ0SPWlY6Iih844ylve3sSFr5KdI7I/dGvpVuk6mTtULCbX2GzQ04vO9JW6v7SzqT61KWtI1nU1JQ5SwqPuoSnMu9MK+XrQyZ1GtADlLnurpps0s0wHa8tKTU0oM+NOgac6QHcaUKgUtKANOVACoPE1X9IblbOHLbtzN0+eqZA+0dJ8t6scu9VNqUX+PrXmJbs0lAHNZ3pNgizwuxRY2DFs3qltITPM8T5masEohOm9I17u1GCDxgUwGBOUTBJ2nnT0DMBqY79xRAkSdiK5QgTsYoAQKETw76QqPLU921cJMTE708Ds7yTQA0HakVvrrJ2pxEmIgimqkFUxPCmAkkHvFJOmu/OlOhnSDSCONAHTP3TUW6CLi5aYVqhMOKAPI6fGpJyhCidIE1FwxKyl25d0U8qQOSRoBSYE4kxI150piNZpvazTwrgSVRw76YHTrGxrgJOu/MUp01G9KOyg0ANyxMEz31wTl5TxpTJE1w7/GgQka6V08JjvrioHaBSKSSnsmPGmBw32pTJEGPGu4a61xMUhia7HjrNUPSVftb2H4UmT7U7ndjg0jUz4mBV9JiqLBUm8xnEMSOqAfZWT+qk9ojxVPpUvwBftg5QIhI4U9QB8aZKgJ376UEab0wHa+dPGv3UyIO/Cno37hxoAfl1nfupUaL29aYDrT8wC6AHanWa6SSSQI4Vw129DXFUkgjYUAcYATx76URExpzpRG0UwjUA7b0DFPfAHOo2IXCbazedKoCUTtRlZo1qg6SBdy9YYc3obh3O7B2bRqfXQVLYEzAmfZbBAywpyXFTxJqwSJ0GnhTc2o0EcBypVLjSYFNKgOVGeOVIpUagxTScp3mmLUTE7UxCqUNTP86CTvwpFqGx0pilmeFADiryrp1AmmnMaaQZgaUAPmJUfhXZ4g8KRWsxrXQkpEelAClUnQGnBRB8aaE5daQjYp3795pWBQXTqbnpfZ242tGV3CtJ7R7I8NK0OchGg+NUPR5Jfv8AFr8pEOvdSg/qo0++avCko2E1FjDpcJSMwEU46meFBTAHhvREaCPKgB0mdDSocUSRG/Gk2GsQKUnbTXjQIekyPDWuEnWuG0x5U9KgTMDxNAzFYl7PiNgv2R9p9GqMzawoJUOGnEGonRfECjF2FOKOR5ASsclAwagdEeir+A43jrjT7K8Mv3A+ywJzNLkz3Rr91Sm2eqxC7ZAEgi4Rpw2UB99ejJalucCdPY9WQkdXIFKyFGc1VeCYmbizt1LSCmMp7zVwVhM91cbVHRZDvSlDSwNe6qhSwrfcCJqVfXQJgRFU11cDYVI0NfhBJneqi5v/AGdRIMmn3t4AkiayWIXhU+oT61UY2Jui7e6QkGCkGrjAunosG2LS4ZC0OuHIrrIieFeduOyddeNVOOurFiXGz9IwQ6ny1PwocEClZ9AH5Qk25KSwSOQXR7X5UWgoFNkSNhKve8K8ftrsXtjb3KZKXEBR1q76I4Q70hxu2w5uUJWrM44PqIG58eA7zT0INbex9C9H7+4x3DWbxSFWrazIQNcwB58tKtmLRlierQASZJOpPiaW0t27S1aYYQENNJCEJHAAQKY9fMNNrWtYCUDU1HXoaql1BX6i8tNm2SC5q4R9VHH12qalISkJSAEgQAOFRcOaWG1PvT1zxzEH6o4J8hUukUdXV1dQB1dXV1AHV1dXUAVPSjFm8Fwa4u1ntJEIHEq4AVFwHBGfmhhWKWjK711PWP50gkKOseW3lVXc/wD5J0zatx2sOwuHneIW59RPqJ8hWkxq69msyEn6Rzsj8TTA8y6VWlvaYio2KMtuuQByI5VjZN/jPWK1tbLRP6zpGp/dHxNbbpv1jfRu8uGE5nmE9YnTy/GfKvPbDEsOsrRtg3YUUjtKKVSpXE7c6LEXrjnIaUKCoamq8Y1hxP8AvjU98/lUpu9t16odSUxvTtBQfQaCuA4ChG4YEfSoE9+9d7SxH6VH8VK0FBDuJ3mlmhG4Y/zmx+8KVNywv3Hmz4KGtFjCTHcacNBQjdWwUYea03lQpQ+yTPXNQeOcUWAcbURAJMDehIcbJEOIgcMw1oqHGyJDiY46iiwoj4tcLtMOdcaSFPGENp5rUYH3/CnYFhicOsW2AQpQErX9tR3NQGbtnEukK0IdQWbBEjX3nFaT3wPvq/S6jKIUJiN6VgGRAOgHOirOmnvCoiX0AElSSANswohuGyAStPqPSiwJIVxpCrXWIoIdSU9lQ8KXrBm376dgESZOkz99LOscaGpY5gHmKaXdNCIG9FiDEzvSKKYUScsc6YVZkpI2iaQDfMRvtTAf9WY240gO/fTMwEknbnXIcTKo0AO9AEbEgpxtNu3ILqgkxwTxNTAkBISn3QIqnsrpVxi76o+iSnIlR++rkkGBz40luNjt99IpqiANNTypqjOxI4yKdpHOmIUaSO7fnSpzTMggjakHpSJTk1PHSKYDo0OgnxpdtTXbEaikE8Z1oAbEk7UubUga1xHak6V0aiN9zQA0czSHUzEUoBjU7UmXTYwaQFdj92bLCrl5sEu5cjY5rOiR6mjYNZCwwy3tknVtACjzVuT6zVZiik3nSPD7ArOVgG7cA4kaIB85NX57IHCaXcZydYmedP400HTfWuSrXWgAgg6GuUY4T3U0KBMUqddeFADkntRvFKTPGuCUnSu0kEEgUwCpEQSO6l97fQzFDQozuQKXMRrvOsUCHr0iK6YVHLahKWSInjTSuAaAHlWsEgd9UuHqTdY1iF2kDIwBaIPeO0s+pAqXil63ZYe/dO+4ygrPlwqB0XacbwO3L6eredl5wcQVGfxpPqMuSrWCaaTJ+6uUBPdTQYA13piOIJTprXKTNcV9naKQq5UADKdTMUwJ1E0VUk02D50ADEgGK7VQgCKcUbRTkggaigBiZpUDXU+NOAHHanBIOumlSMYskGdTUPFLsWeHXFwrTIgka8Y0qZoSTuKznSpz2h2ww1CwFPvArH6qTJ+6k2BaYFaC1wq2aJ7YQCr9o6mrFElOxoaFBQBB4xAp50VprSAekidBqKdMgc6aBGvKlGknhTAJttxrvr91NG+u4pVGIIMd9IBQoCRE0QAKVvFM0jbSuCo5UAZZtYzaH0qHiZDL9rfEAhpeRzvQrQ1MuLVTClJt1BxeWROgJjQVnehWOJ6YdHLw3Fum2vrd1dtcsJVOU8COP8wa9O+x51dzWdH3wzeP2ZOiFyOPjWluroa6155gz5bLNwVdsfROa8U6flWoXcZ0jWuXKqZvDoOuHN6pr+5DYJJ1o17c5UTO1ZTEr4qcImRNZJGl0GubgLmVRNUr7BubokaJGhqQFqcICBM6VYNW3VJEjWqWwqsr04a2ESrMT41EuMFaczJK1gFMcDNXbug0oZMZSYBp2x6UVfQzB19X81m9hDaStBU1JidRvX0P8lHRZnBMMXdOOddd3RBKynLlQNkx8f8ASvIehODO3vSZl5sEMMJKnTzEQE+f4V7thtyphTTemTaOWlFNqg2Ts0yiCmFDQ6VTuW7N5iSGUAlm3UHHeSlfVH41Jvr9LFmt1HacJyITzUdqNhdqbS1CVnM8o53Fc1Hf8qjoaLfcl11dXVJR1dXV1AHV1dXUAdVL0txdOD4M8/qXVDK2kbknlV0axA//ACXpoB72HYXCzyW79UeXveQoAuuhuEqwjBUJuAPbXyX7lXNauHkIHlVfi117VeqIPYR2U+FXXSC9TZYctU9pQgc/6/OsBhF6tacQdWmUIcyoV9pXEDwOnlR2sT8Fq+lLjS21e6oFJ8DXnrrJbdWhQgoVl9K2794i2YL1ypLaAQComBJIAHqaz+PsFGJqMAIWArxOx+NFhRUdWNNNfCnBIyxAoioA0jTlTSoCfvpDG9WkHYR3ihrab2yDL4U9ToG8UFSu1vtTAQtMjdpsmfsimhhmdGkCOSYpxkmeFEbTrBNFAAVZWzn6RltWs6pFNVhNg6fpLNgiIEoqehISeFKfeNGwFajo9hUibFgRxCdaqek1jhmH4eOosUG7fUGmEpJEqPPWtUmBJJqgS0nFOlCniJYw5PVo/WdUNfQffUsZMw/AMPt7Jht22acdSgBThTqo8T61LTg2GgHNZswdxUxBBjvNPKZ0PD1oEV4wDCyBNizB8fzpf7O4QkDJZNjvk6fGrTtQRAoZzAb78aAIfzHhyQMrECeC1afGuVhGH55LapH66vzqYVkjKRMak7U159DRBcUAO87UKNukgbrdg04dbJGUJUATtmNInCrXMpWVxKjro4ar7jHUNkhlGeD76jA8qjr6Sr2FujbfMa9OHo/FzVqH8HHL1Hh4unIuk4cygEJW75LNP9kTEB14AaaL2qi/tK7lE2rc885po6Su6xbNa/rmtF6Jxfu/Vf8Acj7z4f3voy4OGIU2EF+4jnn1qo6RWyMNs0OsP3S7pxYZZR1mhUeYrv7Suz/u7XOMxqBfYqu7xG0unWkH2UqUhueyVERmPhT+4+Lf5fqhfenD+foy/tMES2hMXL4WlIkiDrxqa3aOJSALl095A1qgHSS4P/Dt695p/wDaV4iVMtADxNP7j4tflXzQfevDvv8AQvRbXA2ulxvqkGlDd0BPtIkbSgVBw/H2X4Tc5GHFkJTJ0WTwHf3VcACTEHlNefn4fJw89GRUzrxZoZo6oO0R0t3ZBPtCPNunJReAkl1pXcUHSjk9mZEU1JJGk71iaACL33gphSuWUihuHEZhKbYmOKjU0AkGZ5V0JERwp0Mg58SykqZtSeACz+VV713jSFdjC2HEkkSLjX7qvNZjalBEwNppUBUC9xhSEqVhaNfqi5Ej4UF7GMSZWUOYI8oR7yHkkVflYSNtPCsr06vbnqbXDLAf3nEFlAUDEJGppMAOBX7yzdYl82XLi71yUqQUwEJ0SJnbQ1fDEbgiFYbdSe9Onxo2G2bdjYMWzSSltpISATrUkaQY40JAQjfOiP7hdkTBhKfzrvb1jQ2F7PcgfnVhtMEUoIgjSd6YFacSMmbC/j/lfzpRi4SnKbG+SP8AkGrMcxG1dPrwigCCjFWcoT1N35sqpRjFsVEFu6TGsqYVFTZy70kkySTFAiv+fLTKCRcf+wv8qGekNik5VqeRH2mVflVoZ4+tJsaAKZXSTD5zF1zeI6pUn4VNTftBAUmSD3b1NAkagUikJJ2HPajcZSX9yLxAZDR6pSxmSvQGNfSrNF00QCp1sKOhGYGozYD+KKCcpbQnKRlmpwYamVMoHgkUlYDQ80froPnXF1sz2kkDvFKLZgmQyiOcUhtWSqeqR6U9wOUUETmHkabKQJzDwmlNq1BHVp3pirNg+82me6jcByTKdSmN9DS7cd6EbNkbIA8DTRaNzoCmf1jRuAcR+NOzSRM61H9nSBCVLEd9AGHpCs3W3APLrTFG4E7jr8ack5vEc6rk2AC83X3O+xcJFc5h5JUpN5dp0+ov+VICdAE7amqT2dL/AEpU9GYWrCUg8lKJP3CpRsnUJA9uuDpEqyk/dUXCLG6Sh9127cS486Vq7IOg0T8BUsC6QE5gU6CdaIAc5nSdqgNMPoUc10pzuKAIpOoviVlN/wAdJZBA+NNAWkcDFMCYJn0qsLGJJgpvmZG8sfzoZaxoq1u7PLwJZP50gLZRIAEceHGuGhkQRVYgYuF/SLtVAHQhBEijurvkoIaaZU7tKlECgCeVZSJ276cI5edQrU3otgq4Za62dUtqkDlqaaXr0OE+yoKCND1v4UASWmLe6SlYAzECTVOhi3wvFLtDdpbNG5OZ1bbYSXDwUSNzS2t2OqSGlAiYMHjyol5Dy23VnSNTyr1dnuecZN5KmMSuGEGEvDrUzzGivhVwxcH2dCid96idImS0lFzAJYWF+KDor4VDafUlpxsmSkzI2IO1c+WNmsHTHYrc9mEms48rOskVPunirXeo7TGZZisUaEzB2TOdQ1NW9yjKIBqNYIKUjSKlrAKTPARrRQ0ypfUUg8PGo7ayshKAVKUYgDc0mIu5FRG9aX5NMH9uxBWIvpm3tj2R9pz+W9aaaVsnVbo33RjCU4ThzDCtX1dt5Q+0Rt4DatA4SVSDIAiJodswpTqlHZI48Zpr/WFQaYTmedX1aBwk8fD+dR8R9WWfR5K8SxFVw7Hs1r2WwNiuN/IfeK1VRcKsm8OsGrZrUIGquKlHUk+JmpVZN2bpUjq6urqQzq6urqAOrq6kUoJSVKMACSaAKHppi4wnB3FJ1fcGRCRuSdNPuovRHCfmfBWmXYN04S7cK5rVv6aDyqhsk/2k6XquVibHDSCkHZTn1fTf0rT47dezWRSkw452R+JoAxPTnFlO3HVMKOY9loASVGYBHxM8NKAywhhDNqj3GE9o81xr/XfUm9YbQ8zeKAKmAoJHMnQfjVL0jxhno10cvsWu4ULdsrCT/iOHRKfNRFS3a0oEt7MT8oHSD27pA7gFhmecsW0PdShQT1l3OdtKj9lIGo4zW2xYLdwi1uF/pEpTmJEbjf1++vnr5K0XWNdOVX9844toPB+6I/xXFLlKfWT4CvprEGfaLN5nfMkgePCtZQ0bGuWWOUY6FTS3/W3/AMUYpbh1NCkqG5rikqgHf0pyEBMA6moMhmQnjrTggb8TrRAmDyp40MGiwBhMJ03NETodf9aVQjvrh36GlYzpg6UqpnSPOmxHnzrjJEjWNKAK7pBiQwzDi7lUp1aghASJJUdqf0ZsVYdhiUOkruFqLryzxWdT+XlVeh9OMY6GmxmtrBWdwn6zuwA8NTWlTAGo1NIBQOJ97nRAeHEU1HdtThEjmOVAh4Mgk0xXaBI2pvaIG8UoPCdt6AFBEHT1rJYvfddiC1JP0TXYQOBPE+unlV/jF0bXDXVoMOHsIPef6msVsmBsK+n/ANP8IpOXES7bL/k8T1fiNKWFfqxy1lZM0gEGaQbV0zGtfVUeAPjjXA8qZPKaWTxooLHgca4J5zTJ5U7N30hjttBShUGmT30i3Ay2p1fupBVrSYFB0rvCt1NugkBAjT7R4+Ver9Gbz5xwGxuZzLU2Av8AaTofiPjXhlw+bm8W4rWCZ8a9N+Si/wA9heWSj2mlh1A/VVofiPjXyvrP9Ral2Pd9LeiVPubjQyIkiu0SZ1p5AmaZm75FfOnuHCZ7qUjUjSabm3pqsqt404UAOBjUyRFIVTttSLVoAde6mBR0M76UWAqCSohQjkeFZzqxinTFxYUeowxsNpjbrV6q+EVc4jdpssPuLl1UJaQpenGBtUHovbOWuEtrfP8AebhRuHiftK1jyECkBdAgASqZpQeVDB7UzSmdMsAU7AMlWnE0viIHdQ9gI5zTwY332oAdGw4Usa0idYpCqBqNeVMB/wCApO0BqZrjBB4Ab0pJ4UCEgxrSTJ4xOtPMQSaaTpAGnEUAIdSR3UN5zqLZbp1ypJpZVGugqLeqDjrDB/xFSoDiBSYx+FjLaoUpEOOdpU7mpkbk8aHmGYjalz01sIfrwppUSRANNK9I40pWNNPGgBVaRSA8DxpIMTpvpSA8eFAHEa8deVIB8KWYnnXE77GgBANdaQ7wInvpxA341xgHWaAGk7STNN0zAEetEUkzKdJNNI1mdjSABcLShHbVoTlHfNGyZU6fV0qLdMl64YST2UL6xXfGwqckgpJj1pdxg8gAEcd5pU7g08DQTpSpSAqTToDokwNjXLEiExSpSVEmdjAFOEjTbSihA4M93dSiCqefKlEhXCKIEgkGNRQAxO8yTrTp4CnASe7jTwB9aAfCkB5L0awa6wrpljNyy40cMxFPWlvMcyXhuY5HXWtRitmMSwW8sHyQ1cNKbJ5BQio0i2vgT+jVpmPCrMnrXAATAECu9bbHFdmY6GYRieH9E2cOxpxt563K2kqbcz52ieye6NdOVR2QtKMpIzNgsL56HQ+kVsGT/d7grynIIjjWZvElu+UATF02DA/zEfmKGtqC7dlSs7g0W0PaAFddAFxKk7LE0S3b0jjXNRqW9ok5gTx0or3Z0VxHxptmAUz3elPvwVsZkjUUAZ5+0ev8SatLcZnnVBCR+P417XgOGIwnDGbK2Tm6tOpjVR4nzqs+S3ozbuKGLYgtKXXUww2SMwRMFUcJOg8K9Ut7OyRKWghShvrJpzyJ7DhDuUGF27jjLq1ApAHaUROlS+jVqH3l4gtMI1QyDy2Kvw9edRum2M2uEWSWCoNJdUlLqkDVDc6n0rS2ZY9nbTalJaSkBISdAOFZOTaNYxSYaurq6pLOrq6uoA6urq6gDqzPTrF/m/DCy1Jfe7KUjczsPOtKtQQhSlbASawuFsK6Q9LVXz0Ks7EylO8ufV9N/SgDSdFsKGD4MzbqIL5lx5X2lnU/l5VlOlWOJ+ebdtJJQXA2AP68T6Vr+kN6LHC3XJgkZRXjzN7brxS4xHEHkM29scgW4sBOc77+QFVFLqxO+iLrpBjTdle2rLyFFtSSoEHiNPurx7/aHxm5fscFtGUqRYOLW6s8VOJAyjwAJPjW66VYnYYohk4ZiFm/cpV2EIeSVK5gCZNVT2Epxt7C7PpAwhLbNwh9tQPvKAMJIniPuqcbSldFyTSp7AvkpwNjo7glrc4gQlxwlxSQJUXSNv3UwPGa9C/tHhXzpaYcq8Q3fXSVLYZWClTgTuRWb6QI9kv7G1QQEs22Y6zKlLlR7z2RXhvSXEHx8sOELYfW4u1etG0qzTqVAqHqs1pq1Pczqj3zErbqb58fVKsyfA61GSIJEH86uukjP0qHBsZQfI6VS5uJBrN7FIWAPGkMeQpqlZVRHap4O59aQxIJVpThvG9MKtYHnTuAI9aAFCTIFVvSC8RYYTcOuqUmUlKcu5UdAPWrTVPaMGBWVRfHHukirJkZ8OsyHHVf5ixsnwn7qTAsui2GnDsHZZc/Tr+kePNR/qKvdhB1pEN5dSJJ3iiQSkc+/iKAGajxFcJMaie6nqTG+hpp7tqBDTIVBG1drsCDzpxIlMzHdUe+uU2lo48qOwNO88BV44OclGK3YpSUU5PojO9JrvrbwW6P0bW4/WP8vxqnO0UilFaypZlSjJPM0hNfo/CcMuGwxxLt/J8XxGZ5sjyPuKTwrgab99dOldNGI/NpSTTa4GigHiuk02a6aKAcKqukt37PYZAZU4ZPgNvjVpPDc1jukd17TiOQHsJ+4Vz8TPRBmmKOqRCZGVoTudTUqwxxeDXXWtOLQVjIrITMSOVV7tyhKTBqFaw9cl1yerSduZ4CvD0a7s9RPSejWXTC/S86tu4fdZbAOZ1BAPMQd69QtblNxZsXCfddbSsAd4Br5/x3EAy02yyvRQBI5Crey+U3E7OyYtWba16tltLacwJMAcda87ieCllitFX8jt4fiVBvVdfM9vSns8Y4VygJBEa6V4/h3yk4/iF0m3tLO2cdXsEoP51pT0pv2GVG8ctOsGhDaOyD4k61jj9G4jJ+GvmbT9Sww62bcp7UkkEVxSeRM868yf6Y3SlycSDfcEp/KnDpvftNHI/bXI/WR2vhRk9HzQ6NP/P0FH1PFLs0anpK57XfYZhCJIfc656dcrSDMeZgVoUEqkwPSvIP7bPW2KPXagyq4cbSgFSFFISDsnXid6tbb5QryIWxZr8CpNY/dmf4fM0+34vj8j0ySCNOFKBpFYFnp0+rtGxt1DufI+8VJZ6crIg4emZ4XIP3ij7r4n3f4H94cP7xuERJBp4PI1jkdNEfXw5wE66PINSWul7B3sboD9UpP40fdfFf/Ww+38P75qYkztXK7hWdT0sszvbXY/dBj408dKrCNW7kHvbn8aT9O4pf/GylxuD30aDca7VxjhvzqhHSfDjup8E7y0aInpNhfF9Ynm2ofhUPgeIXXG/kyvtWF/nXzLdSgSa5RkCqhHSDCif98RvOqVD8KIMfwk6i+ZB75FQ+FzLrB/JlLiMT/MvmWRJImJ76g2p62+feJ9wBpMep/CouI9IMPZtHXWbpp1YScqUKkk9wpuFYpYixYD10w06U5nEKcEgnUz31DwZO8X8illx+8vmXWQHWT30067UBOI2StEXduZ/9QfnRgtK0goUCkiQUmQamUJR6opSUujFGlLvtxpQQRofKuI00UPCpKFkjjpXa8SR4UhpZ0nQg7RQA6N5pI0JHPSlmII35UoMwD6CgQwjXU+lOnSNhzp0Hu0pCNNQR40ANUmRoT4GuIyp3MRFLPa31oVy8lm1ddcOVDaStSjwgUDIlmtT15dLWIQhQaR3wJJqwE8Bp6VBwVIOGMuBCk9aOtIUde1rrU8CTyG9SkDHDv+NdGsxNcBI+JFKAe8VQjhpxNOgH0pNtwKWAdyRPLhQAiTJ0B00IIroBE/WriDI6sjU6+FEAJ0gDvoARIJBBMTSKBMjYilWNQRMc6UExI08t6GBk7gJxPBbe8RlCigLKRpHBQ9azHQbpY7jjWIWV1bIYu8PfLLjaVTKZOVUnXgRR+i7qjbrtikiDmjkD/PXzqLa4k1hONYu69hhZDSRmfDYzXIERl01iRXpcTDl5Wux52CXMhZe9JsRc6O9Hr/GEWJu1sICwypWVJEiTMHYa+VVV3iFvjOBWmL2A7LiU3CBxTzB79x5VIe6WWT9u6091imlMF1bamycyNQQR5GRVbZ4hhDFmm0sy0xbNgZWkIKQkLiNO8qrFu2a066CtpSpCkjUJOZJ5pNFaAkRzqLaKDcNkyG1FongUnVJ+PwqUkakHSKxkty49C1toCBHjRVapKRt+FRrVUNpHKjKOZHZJO4H4Uhnkvyq3+NYLjbTmHYnd27D7A7DbkAFPZOnoayeE9Nul/XJRbY7f6aAZwfvFeq/KVgTuO9H0OWbZXeMOBQQBKlJOio8ND61VdFegfU2qcy2uuIlZJkjyrKqkdEWnE1PQPGsQx7ArtvHr1y7vGlZSpYA+jUnTbfUGvbPk6xRy56OW4Us9fbksLPenT7oNeVdGOjIwy6dypeUp5pSJKCBI1HxHxq/+SvGWnOkOMYc0ZQcroPDMOyo/dXRhjcnXQ5s+yPeLN3rmEqJlWxo1VWDu9pSDx1FWtYZI6ZUbYpaopnV1dXVBodXV1dQA11AcbUhWygQa84+Tp9zD+luOYPcHVZ65E80mD8CDXpNeY9Mv/AflAwnF09ll5QQ6e49lX3g1pDe0RLamarpwyp7D0pT3x48Pur5s+Vq2uBfdH8Bw9l1aHAu4Wy2CpS3CYGnEjX1r6nxtj2jDnANSntCvmL5dcFxC8xHCr/DW3VuMZm1hskKAOoPrPrWORXE7eBmoZ4uXRNHl+M2d1g2KLburd60vrZSVpS6nKtsiFA91fQuEJF5iDeIX5batmwFInTM4oAxryrxGw6D9J8YxFptzDbpLVwodZcu+6hP1iSTyGnfXueKW6W7q1sQXCi3tUHU6kqJmZ7kgeUUcPcY0ej69mxZ8kXBpve6IvS/qby/tXLZ1l17q1IU0HAFKRIMgdx++svg3yXqV05w7pBcuW6LS3AcNskkkuJ9zy2J8K896RX95ZfLfaNIceUq1U1bQfeIUjMvTvzn0FfSGCOB7CrZxM5SgRoRp51uo0rPAb3ofjLXW4e7Gqk9seVZffcgca2SgFIIOoOlYS5vrW2u3bd1TwW0soMsrIMd4FZz2LiwxTJB0nnT8ihvtUcYrh86vEDjLax+FP+e8MGntA8civyrMokJa3Ohp+SBCTrNRUYvhy9DdsgnvNEViFq3lUu7tgk7QoSaLABjWJs4TZqefkmYSkcaj9ErBVth3tLrSW7i7WbhwDSCdkx4ffUPFbrD8TxGytl3LDjaFdc45IgBOyZ5k1oE4nYKHZvLYa8VgUkNkhQJGsAneknedhUdV/bLT/vTBjk4Ka3dW5VIuGj3hwfnVCDZyRJM01S+yZJPhTC80fdW2QeMim5kme2nfTXagB4ck6GQKznSe8K3U2wVIT21+MafD76vbh5Fuw44YyIGYkce6sO66p55bizKlEk19D/p/hObmeaXSP8/+Dx/V+I0Y1iXWX8DZrppJmkmvtD5qxQrWuBpppJooVjppZpoNdvQA6aUGhkyadPI+dFBYO+fDFq45OoEDxrzrELj31jdwwPCtX0quihlLKTBOp8T/ACrCXK+seOuidBXl8ZPVLT4O/hIdzkZnFhI1JMRU5am28qQfo2xJPM8TQbVPVNF0+8rso7uZqJfOwAgeKvyribOutTpArl1y4dUsAkzsOA4CmBq5I0ZdI7kk1DX23Y4Jq2wtS27i3AmOsTOuwnWs1cnR0SWiJ6XgD1l0Q6JOl1gu4rfoCS5MBCfrJn0Gm2tYbGMcuMSuCpRS22NAltMJSOQH4mn9Irtb7mWTG3lVObZaRIIIPIzXZmaxtwh0OPDHUtc+rHOXLKB2kurVzzxTrO661R6pSgoawTTDhl4+jMzbuLHNKat8I6N3tjZOX2IsqYC0nqkrEZhMEjz+41jj1Sml2NpuEYN9xloi1v7ltrEC6ECSFNGCD6VMXg+Dgw3c3wJ2BUNfKKqmVMJxFIuEKWyAcyUqynbTWrhh7CYKA1cNIO+V3fx0rVQTfRGE3KNU2IxZ2CVAIvL0AjQlIqxt7O1kRiq0n9dEVFnBQAQ9co5SZ/CmqXhU9i9fA8P5VooqPVfUxeqX/ouRZoSns4y0RNEQy+2kqaxdpKZ1IMD76pUCwUdMTcT+0BTvY7Z3ROMQO9Ohq076R+pGmur+hbpur4yUYy0deJiipuMTA7F/aqBHNJ/CqReCJVOTHbfTmn+dCHR16ezjNifEUPX7r+ZSUfeNKzc4yqAh60UJnXL+VHF30hSBkRZq04oTWVRgN2n3cQw9zie1sOdSUYPfR2biyV4ORTV90xOl0Ze+39Im0KT7DYLB0MtpJ++oar3HCsp+a7cEQVFOw7t4qB814uk9lVuqOAdpvsOMnQJbMnQB7eh32sL80WZucXVlUcKAg7oOh8qV3ELxlJXc4OEtp3zJMVVqtccK5U2Se53+dV1/ieIWa+qveuQomQFuKIP51nOThvuOMdWyonYhizd2gBppq3eGyknfuNX3Qq7xVrqnl3SmbdKs3UqJIWk7yOE1j8GsmcTvfaAYaQoFbUaZuXhxraISEwAB+dZPC+Ij7XQ05iwSWnqb5HSO1J7aCD3GiHpHZBJkrHgK8/KjOnCm5zzrl+5MPxOj71y/A1Nx0yDF2kOIHVZiSEJzHL3a7+NWzfSmwdbSfpkgiYLcGvPp1mNaE68RxNPL6Ngk7jsKHqmaKp7npJ6UYaSB1qx4o2qVb49hr0ZbpKTyUCK8hcuCjXhTPb1p91RHnXJk9GgujZtD1WfdI9yZeafH0TqFieBBogBkk14czjTzSh2vMGK0WE9M7pnKlT3WJ+y7r8a4Mvps4fhdnbj9QhL8So9OUnYQJFRMVaRdWqrRyMr8II5jjUHCOklniCQlZDLp4E6etTXQXcVaAKerabUqOZOg+E+tebOEobSO+E1JXElspCEhIHZSABHKnpObWuCfsnX7qWBsVSOVIY7LJ5RT8oy70yYSNp50qSdOVACxoR30iU65fjXHSeddIEGKAHBMERE0QSkHYxyoc6iRx9aICCmBIB0oARQnbelOkBRNcY7tK4pCo0pMDx7o/eZbpkqiFGCqY301+FXuIvgrJXCAgSrMYy86zXR1Qal0o6xSUkNoiSVbJ046kelaF1tu4ZW26pLxylp3iFKiFDv8a+k9TxUlNHgcDku4sa2m1u0IuGQw+hxvKHUwoKSdxI4TUe5s7FLeV1u3bCyEDMQnMeAB4nkKgdCMCc6N4Y/YLuk3FuX1OMdggtpP1Tz1HCidOujn9pej7lohxLVylSXWXFbJWPDuJFeN2s9PvVjLhkM3KEoGVDqeqg8CNU/lR0uSUKIjMJPjxobjD/zW2m4cS5eNtoKlpmFLSBJE99NbX1rRUnY/SDwO/wAamStDiyytngFgHY6RU5PukRM6bcapW8xUnKTpxq3YCilM+8NagsIWvolK/eT41UYkHUoJbWtK+JSSDV+AYIjwNV92xmSrltVwdMiatGNucXxRkrQnEr1KVAggPq1HrVp8kmKDCPlDwt54j2d5RtnZ2hfZB8jlqvxOxWXOykk1HYsXWkBaQQ7MpI3EbV3aouNeTkSalZ9ooabQZQhIPcKfVN0OxX576L4biCpDjzKS4DwWNFD1Bq5ryHadM9aNVsdXV1dSGdXV1dQB1Yv5V8M9v6MLdQPpLdWcHuOh/CtpUfEbZN5YXFssSl1BT6iqi6dikrRU9C8RGM9FLC4UZWprq3P2k9k/dWO6Q4cFXim1j3TR/kkuVWtxjGCvEhTDvXISeR0V8QPWrvpXbZbtLsaKFW1u0QnsmZ61bDSABsKynTBDiMWafbStSHWg0opHukEkfea1402qJeW6XVJLgEA8alxHZ4xg/QK6uvlY+e7tPVYU2lVy46SCUrCSmI+Nb3Ful3zVYG4PUBsOhtLA1KU6QPHLrVz0iCrXDXCzAQ+4gLj7PLzP315T0rccfxhuyWkBm5t1IRpp1h2PqlI8zVJ26Ms83jg5Lqe4pWlaQpBlKhIPMHaqnEW8txnH1h8aTov1iMBtGLhWZ+3QGVq5lIH4RUq/TmbSqNUnelNGkH3KwpBPEacqVKdQkHTnTwoKkRFNO2u1YmowNDNqAT4bVHuGgm3XlQ0SnfMkRU0QRBnTXxqtxJ0uXDVk3o48FKUR9VA3P4UANwi0aLL10Ut5rkhWg0SAIAHxqU8zbkj6Bok7jIDRcoSkISIbSIjlSZo28NKEgIYtbVfa9nZkH/LH5UxWHWSpmztj/wBNNTyE7DaeVC04RlGmtOgK53CMPJE2VtpyQKD8zYadPY2YP6tWW86Ux1YaQVuEBCRmJ8KErdIG63Zl+kDFpaFDVo0lC91EE7cBv51TZqkX1yq5uFur3UZqLNfo/p3CLheHjj79/wBT4vjeI5+Zz7dv0HcKTakmu9a7jkOpoml2puoFMB1cDAptcdTFADgZpSYEnhrSARtULF7jqLJcHUiKmclFOTGlboyXSK7Lty4Z12FUtu11roTsNyeQol64XHiaOyjqmMsdtzU9w4CvCnJt2evBaI0MuHAElQHZSISPuqlfc95SjPE1cYgUs2oSdVqOndWffMqCOZk1zzltsdOCIS1TmMnjrV9hgKT3caq7JoqWlI3MADxr3jox0GsbfD2VX9kLxRBzKEgzvJ10HCuXPxMeHim+5qsUs8mkeOYiDmClapmJqXhKAt5K+pbdKRokiYPhxr2/E+g+BqaeQzg5SvLAUp5QTJ4kT/XnXkFxhzGD4u8bZ32hppxTeUmdREkK8ZrXheOjxk9CVMy4jhZYIW3sTE3L7ySJS3lME8fKp+M4sbno8bZRIcbQEl1aiewmTl/VG0AfjVA/ilq2MwbezcQSI9aqru+ucUUm3t2+yTo2jj3k16kmoR+JwQhKTvohtph1xcZloWySdTmVBoq8Lvwn6NtlXg6KBfOOWeW3aWewgJUsGMx3JHnURV7etAE3TiTw7etc6lS3OpRlLdUThhWLKP8AuWb9l1P50hwvFEx/4a95EGuscexFIKReuHxINTPnzEZn2kk96Un8K1ik1dsmTnF1S+pB9ixBJ7WG3XkmalMNvI9+xuhA4oP5UdOO4kAYdSfFtP5U9PSHEh/iNnxbFWkl3M5OUuyBLcA3trhPig0FVw2D2m3AO9BqYnpHiKY7bfminf2lxCNQyfFH86rbz9P/ACRofj6lf7VbzrmHlTPa2PtxVoOkt5HaZtleKP507+0jpBC7GyVPNJpf/r6D0vx9Sp9rZ4OUouxweMeNT1Y4FE9Zhtkqf1IppxlkkFWE2REQAExHfR+49Pw+pETe5dnlAftUjtyxdt9TduqcbOxmVJPMUdeK2agc+E2s8xpULD7FF3ijDluQGArOttR1SBr5iYFZz32W5cYpe09qNh0bskYZZIYHbUSVrVtKj+QgVclYJOgqsSSBvqdaIpzXevRxwUYpI8yc3KTkyeVJnTlTCoHhUPrTSdYTvpVUSSVLA41FcMqmuclDQcXohRKQo8TUfMV84rO4vZMumuoYMpdIE+NAu7LqT2FA6TRkuhqnLWHU67VhkLiUbpIoCnVJ51avMpgyPCq25byeFcrSZsiRZYs4wsAkwONehdF+lnV5UPdts6E8RXk53qRaXa2FgyYrj4jhIZV0OvDxE8TtH0nbXDdywl23WFpPEcPGjD3h3bV5J0V6RO2jiSFZkH3kHYivQ2MeaeSCi2uVt/bSnMPDSvnOIwPC9+h7mDPHMtupdwSRAEeNIjbUmqpWMITlJsMRgnUpYJpqukFogQ4zeJnebdf5Vz2jooudcogyDprxp6RI2mDVKjpFYZspNwmftMLEfCpreL2C0ApfkHmlQ/ClaAmhIM6QdtK73YE+g3qN84WgTm6wR56Ui8VsEqOe7aHH3qLCiYkaQnQ0oOsaDxqEnGMOBJTe2/d2xRE39kok+1MacS4mkB4Vh9yq3cCgohX1YPE8fKthZONqItbdtXUW7YzOGPeUdu/QT61gmVEKCzw1q5w6+dTcshCSpanASDxHH+u6vuuIxLLjcD5DBk5c1I0rt/bW76W1uSsqy5EiVE5gnQeJFS37u2QvK4spJdDEEH3zsPDvqq6QWryLC9ucNQ2nFUNy0tac3bSDGnhI86idFcSOP9HmLu9YLV072X05SmFoVuAdhMGvkns6PolVWW6SzcoLtuoqbMwY31qpY/u104yvRKFGP2FfzqF0sxW46MLwt+ytmlYc/ddVdgpMozRlKeXHzqzxxsIumX0nsL+iWfHY+tLqOq3Q9o5XCk8DVnarhYnWTFUbTqlhK+Puq8RVjYLOqlK0GorPoWXaTMA7bUx8DiNxr3Ujbgygz/rUd14K1nvoERblCEJKzvwoVolJlZAnYU27d61QQnYVEurgW6CQqI0p2I9t+RvEw7Y3mHKV2mlh5A/VVofiPjXo9fL/AMl/Sv5s6cYcl1UMXK/ZnDwAXoP+7LX1BWM1TOjG7R1dXV1SWdXV1dQB1dXV1AHluKH+z3yq2d17ttfHql8u3p/8ord9JWOtsQqNUmsr8sWHKfwVm+ZH01suQRw4j4itXgl6nHOjVpdp19oYCj+1GvxBrW+kjOuqMckdqKBco6+6KAfo2Br3rP5D76nOoLV0tMCQdJrFdMby4/8A08xByycDF2tBSVkE5VlYCyY15iokndFRLzGWBdYa80ORy+PCvP0sW7mJWF3cJ/QZyCfqnLufQ1usHWtWEWSH1S+bZClzvtuawnSWyU4b+yScocSoJgxGYafGpTp2Ok9n0AdCcbfu+k5u13sWl8tTLdmSeykaIc5aqSU89a9OdGdsp5ivIvklS0bIX1/aO9daqLLThVotUlUBMbpJJKp4pG9aTF/lFscNxF209kfeW3AUUqSAFcqiE0o3Jnp8Vwzy5+XgjdL6GpFncZQUsOfw0vsdzAllcDmKoeh/ynLxPpRbYVeWTLNncnqWVgkrSr6uY7GTppEV66LYfYHpXlZvUpYZaZRIzcDLA1HJszz0W1xxYc045ag4RY3ea6vX7Z5L1wshKVpgobTokRwnU+deoeyJP1RFMVaDgmsfvj+0x5MfJ5+th8K/QueQpi2HAklaFNpG6laCt7dts2Vq5c3RytoE+NZ3DsLc6QuG/v8AMLKT1LI0zd57q0+9W1emg5C8mdQvOT1EuDmlJIPnXPNuNtqWppYSBKlFMDxPKtvjVzhfRfAbrE8UdTa4fZt53Fxw2AA4kmABxNfE3ypfKfi/TrEXUl1y0wVKj1FihUJjgpce8rx0HCurhOKycQ+m3kznCMejPpFrEbK5dLVveWrro3bQ6lSvQGqXpJf/APCtnXQuRz4D8a+ZeheDPY3jrDDSltNtnrHXUGChAPA8zsK94fUG15CSSN5MnzPGvsfQfT+bk58+ken6/wDg8L1bi+XDlR6vr+ghpCYFN6xPP4UhWmvtaPmRZ1pY503Ojv8ASu6xPf6UUASKSkDie+u6xPfSEL50m250rs6TzpqliDFOgHE8qzPSq7APViITpWhcdCEFXLWsHjTpdu1CZ1rj42emKj5OnhYapWRLRsOOKWucidT391TW0yVOubUjLWVKWhuO0s9/8qFiL4S11aDpvXizkeivaZUYjcda+omANh3CqtCkl3MtQAJhMmpN0rsqPE6CkZaTlTmA01k1jJO6R3QqMTY9AMFVi+LtqKYat1BxRjQmZivfLcgrShSklABzhR0yjjHHWsX0A6PO4R0XtLm4ADl/9KW/rJB1TPkE1tWWewUgxmhJMTpxrwONy83I/CO/h8eiN92C6Y40cE6O3Ny2eruHNEwAQXVaA+W/7teArvVWamlSOrdlIChOo5it58qmIrfvLGxlRbaCrhQJ4q7KR/CCf3q8txxK1OIVK8gkieB/oV6HpmN4v6q6nJxklklyn0LNNwyVqK7W2dAP10nX0NHssVt0LcQ5bBCBp9EAB5jj61CawXFBbqWGOsSADmQsEa6VF+bMYQtU4c4QTMiD+NfQOTfb6HmqEHtq+pev3eFXLqlvtLXP2m9u7emON9GnVlT1uuTxCVD8aqBZ4iPew+4H7hphau06KsbgfuH8qVw7pfIFja6SfzLcWHRSQpJuGzyBX+RrjZ9HTEXd0nzP/wDjVIrrU+9bPj9w0FTse804PFJo1Y10SK5c3+Z/M0Jw7A/8PFXRyn//AJphwvC1apxoCeBqgNwgb5h5VwumvtGlcP8ALHyp+X9C/wDmiyOiccbHjH505WBsJIAx22M+B/Gs6blk/WpevZ+18KNUP8Ycufn6I0KMFQsfR4zaGNydPxphwVxUhvFbBRH60VnluNEjtD0oS1tkiFJ9Kh5Uu31GsU/P0NGcFuoUU31gqNx1lI5gV+hRT7RYqUDBh0b1nAtM6qTREFBTGZNJZovt9R8uS7/QscRw/ELJkuOttKQNSW1hUCrDoUlTqLq4UB7wbSfifwrO9YWFZmnIPca3nRprLg7CigBbgLhAEbnT4RWnD+3l/Qy4luGKn3LCK4iaJkEca4J8a9ZHkjINIoaA70XLXFOlNgZjFxd3Fku2uLAvPFDjaXW0jtAqJSZ4Rpp3UvRO3xKywtLOKrJWFShJOYoTyJ/qK0hTpUd0EV5cOAhiyvNFu2d0+MnkxrG0qGLIPGkEzpTCTNFZEmtcjMEduINQr5kKAy1ZrRpoKr7kEmK5X1NUUziIJBGtMA1g1MeTJk1GUADpQy0yww18tKAmvQOiWOqsrhIUSWlGFJrzNtUGa0OFrJAM1wcViUouzq4fI4S2PoC3Wl1kONqlC+0FTvT1SJHGeFYToBj6HXDh7jgIUCpozMHlW690yqT3185kg4SpnvQnrVoVI01Mq76RSErSQoSOIilSJJniKURBzAieVQWDWy2ogFtOUbAgUjts04ClxttwHSCkU9SsupUBQ85gzOu2lKgIruHWa0pQ5bNFKdklAgU35qsB/wADbR3tCpnvRl+NNWoCAdhyo0gfPjY9KtMAUWr7riB2eJ2H9fhUBKYTRmnepQrsgqIiDsO+v0RwPilI2zj7V40/7KFjquwoT2iY96eE/Cqq2ViANn1q5DZUHs8EuD6u0wdfh31XdHL1NviAZecgXf0YnircfjVtjWI2eDWZu8Qd6pgKSgqykwSYExwr5P1DCsOd+HufQcHleTEhilXa8qDnUWlqKSVAJcBJifARUrEWvabZ1s7qGnceBpErStKVIUCFAEEHQjgRXLxCzRiLeHruEC+W31qWSe0U8/hXEdRW2iwphShoVDrCOShooVPZUAkCoicrF2+iAUz1yPA6KFI4strKZPZ0rOSKRJXerbQ4AdMwPpTHrwJSog761XXDvYMmq+4uJMTtUgWnteQFZNUmLXxUlUGol5iICsg2FUd7dqKlJnUjSqSsTJbN4oKCkrhwEFJB1BG3xr7c6E40npD0UwvFUEE3LCVLjgvZQ9Qa+CUqW32kmDuK+m/9lXpEbzAMTwN9cu2bouGgd+rc3jwUD/FV5cMlDWPFkWrSe7V1dXVyHUdXV1dQB1dXV1AFf0hshiODXdqRJW2Y8eFYz5HL0/Nl/hTp+ksnyUg/YVr94Neh15ZZf/jvysqa922xFJb7pPaT8RFaR3TREtmmaHpGx1F8VAdlWtZEoaRe4ja3AR7O5luQFbQdFD1Hxr0PpWwXLZC06EaTXlfTNhx9FqhtIhxRaUqYyg6/cDHfTrVQroTDLlT+NXFwtSwh09WhBIgJGgI8SKgdJLcXGM27SOy4QADMFRJ0HpNSeirPtD7lwGi2wz9GzP1hz9Zq+ctG1XbdyoAuISUjTbv+8edKaSZUHsZzpAtu0ew20ZcKEMskIJHHMAZ++vCMTeLmLXTji8y1XCyonicxr2rpww68ppxkgONkxImQeH3V5ueguJYti6vm1y3JeXnAWSmCTqNjxrkzQlKNpHtekcXj4bJLmOrRD6OuqHSXCS1Of2xkiP2xX2TpJkcdq+cvk0+TjHG+ndu7jVg5a2WGu9atxY7Lqk+4EH6wJgzyFfRoEivneNnGTSjub+sZ4Zcq0O9hDFKkSaZBneacVBph11WyUk1xwWqVHkmW6RleL49aYO3Ps6fpbgg/VHDz/GtS2hDbaUNpCUJEBI2A5VmuhYN0b/EXRLj7pQk/qp/nVn0mxZnAOj2JYtckdVZW7j6gTE5UkgeZgedabyqJU9nR8u/7WvTpWI44z0SsHf7nYEPXeU+++Rok/spPqrurwCysbq/fDNlbuvunZLaSo1vOg+DNdM8ZxHFcZWp9ZuQ6+gKj3ypRVzO0AetespZw2zcFtgeFLsLFCBmUtYlau4D8a+89N9K1RhHen4V/M8niuNWO66ryUHQPo8jo7hLTdwEm6cPXXJGuwkJnkBp4k1OcJWsqVuTJqbdOZWSdi5oAfsg7+Z+6oXHea/ROFwRwQUIdEfJcRleWblLqxsUsa04RSmIiumzAGaUDXvpTHlSE6b0ALtXUwmlCu/aigFBpCdaao0zN30BQO7XlaVO1YxpBduVvESAeyOauFanEypVspKJKj2R4mj4Z0fcYty+80VqQkltkGCo954V5HHNubrsju4baP6mYv0rsLZvrEqHXT2jsY4Vnrl5ThJNexdI1YW1Zos1tPONATcOv5EtK0GjY96Z2M8K8bvi2l97qSepCjkzb5Z0mvN2ktR6GJU6ZCX23gngnWpbIABJE93OozCTBUdyZqWggEAka1CVnRN9j3LAemlnjCWXLlTViphCWktFRIEDcd0+elXFz0gwlthQavGnVJEFLS4VvJM7cNq8PtLV1aJaykDeDNS029wAJSdtISfyrz5+lxlK0y16hKKpotcexBGKYvc3kQHFynTZOwHoKpL9LamVaqJPOpBYuZjIQrvBB+6hvWF2sGWpHIV6OPFoioxWyOGWTVJykysOPYi0S0Lx4ITolOfQDwp6OkOJJ2vHPgah4hgmKlyWrFwkbzUZOF4wj3sOe9K6OdOO1M2UMUldr6F230kxVOouZneUp/KiJ6TYoD+lbOs6tpqjFliQ3sHx+4aX2a9G9m8P3TWiyy8sl4sfw+hfDpRiYG7B7y0KQ9KsRJkotj/0/51SdTdhMm2dA701xD31rdz+Gh5JeSeVDwi6V0puyZXbWZ/6cfjTD0mcIOawslf8ATP51TZVKH6F30pilAboWD4VDzS8jWGHguv7QoPv4VYK8URTfny0KVBWC2JkabiKoipM7L9KTOniT6VHNZawx8F4cVw1QGbArXvIUaY5fYQrX5kbG2zpiqUuJGxPpTetRO9HMvx9CliXx+bLn2rBVRmwiNfqvqprisCcSQMPuWifrJfmPUVU9Yj7VLnQR7wqXNPZpfIOXXd/Nj3cLQtf92eUttRAHZ1E869TtWg0w2gAAISEjwAj8K82wFHX4zaoSrTPmMchr+FemI2E712cBCKbkkcXHSltFsdFcBSUs16Z5x0a1yq4GaarahgNc0FRXTUhZ0qM4a55ui4gTrRWRrpQYkzUhoVyTZokGOo1qDct6kxU4CgvxEVizRFQ8mQar3PeNWzw7Jqqc940FCtaqAqwurly2bZQ0VIIOZSssgiNqhWqQXkyYG5PIUt0rr7xbiCS3mhJQvcDbT0rzfUMmmKSO7g4apWw+B4i7hmItXDSmytC0kkHLsf8AWvpW0uUXVozcNnMh1AWI5ETXzCtw5iVZ8uUCHG5jidfKvefkxvPa+h9mgqSpVuVMkp2gHT4GvEyvUrPWxbOjUkgH4ikzEmRNceB3NIdiTHhyrnOg5WUp7+dJwTpJ7jTCsRljXvpAY/ragBxgaHhTM3I/GmKM8daZtuYPGKAPEcoSjvoMFa4oiiTwqBiN2mwt3HCe3BSEg8xX6JkyKCtnxMIuTpFBjeJuJxZtVuYNqsFBH2gZr1e6tbLpR0eKHgTbXzIX2dCmddO8EV4YslSiTvvXp3yYYip/CnbFRldqvMnnkV+Rn1r5z1CPMjzH1Pf4ZLHUUaXDMPRh1na2SHHHEW6A2lbhBUQNpio3SDo8ziOK4ZiaX3WLqwUcpbAPWJOpSZ4fmatVI0KgsZhwNKlzOEg/fXjnZZWYi0WQy+RASYV+yreolzPUIUZzJ7CvLb4VeYnC2lNKHZUI8KpUkv2hbV+kylJ/aT/KpkUinunyqeVVF68W0Ez4VYP7E1RYivrCd4FShFa+6SsmdKirdKjTnSaCog10Yo72TN7BQSUp8a9C+QXHv7P/ACl4apxeW3vSbN3lC/dPkoJrzxoSNak25W2624yopdQoKSocCDIPrFdTpxcTFXGSZ+hldVL0KxlPSHopheKo3uWErWOS4hQ8lA1dV47VOj007Orq6upAdXV1dQB1eafLFZrZbsMXtxDts4DI5gyK9Lql6ZYeMS6OXjESrIVJ8RVQdMmStEhD7eLYC1ctQUPspdTHeJrzzGrcrYeShJK0ELSBvIP5TV18j+IG56MLsXTLtg8pkg/ZOqfvPpTcctyxfrAGhJq1sT1KSwtk21qhtIAjU+JqQr3aesoZbLj60tomJUY1qMq7tlOBtD7SlqnKkLEqjkONJ7jWxQ9IWibd5Y3Sknw76svkpwpa1OYlcN5QP0aSNUj6oPlr50V5kPFSVJkEQR41uMDshh2GMW4ACkplXj/WleZ6nxPJwaF1lt+3c0hHVKydSkwNKSlJivlUzoENVXTS8Fj0aegwtaatKxnyoOKdFnaJOrq0JgcpnWtsDqMn+3+fIvGrkjQdGmE2mCWaE/5YPiTqa8j/ANrTH7jDvk6bw5luG8TuUtOOTsE9vLHfFe1WiAi2aQNkpAr5i/2ysQLl50cwxJH0bT10oftKSgf/ABNdHp618RG/1Jyvqzxb5McTVY9Ii0VlLVw2oKgScyQVJjzHxrY3PSG861RReO5J07I29K8hYdcYeQ6ytSHEGUqSYINSXMUvXBC7lZFfoPAeorhYOEkzxeK4LnzUkenKx67Xqq6eVw1FJ883P/mXf4f5V5/hV+VrS1cqOp96dSOXjWsfetmbZLvsrYbUAcvWyocp0r3eG4954aoujzc3BrFLS1fyLcY1ciP7y5/B/Ku+e7r/AMy5/B/KqIXdmpIAs0wNiF05ty1cUEpslE8gs11LNN9JfyYvh4rrH+C7+e7v/wAyv+AflXfPl1P+8K/gH5U3DMDTeq7bAYH6yyo+gqQ/gFs0YblQ79PxrRc7rf8AJi+Stv8AsCON3R/4hX/tj8qacauf88/wfyod1hTDWqWiqR9oiqx1DLZhVos+DtZyzZI7N/yaRx45dF/BbHHLmNbnf9QflTRjdx/n/wDYPyqiU7agwq3eT/1DTQ7Zkx1VwD3OVn9pn5/k0+zR93+DRox+6RBS+2CNj1Qn7qK90rxNxrJ7WlIGnYbAP3VmsYsnLREpLrShuFrkeG9VVveOE79oaEK1rGXFtS09zWHCxlHUi/ubl+5UXHFqcVvndVJ9Kp7k5lBE6qOtSOudUjcAHkKrX3HRegIjQAa1nlntubYcdMsG0AI21iuFit/6RbqEHQBJVBo9mi7WohNs04UjUf0amnr0KCnMKSUgyUjOARymauMU0S5OL2K5OGuAjK+0f+oKILK8EZHjET2Xh+dTFFSQAvCVg8wpYphcSE9rDXhxJCjt6VWhC1zAKtsSSdXXp/5s/jT1PYxbJKRc3AAGYjrZG3jypxftZH9yfGuv0v8AKo+JOsOW6kssPNq/XVPpoKTVKxpybpoUdIMW4376+9Ss330X+0eKnVV4s+IH5VX2tmooGdShJ+zMCphw9sGA+fNpQpRlOrsqSxXTSJCOkmKBMC5Md6Qfwog6SYpxfSfFtP5VDFgmdH0/wK/KjN4cCZFyyTOxCh+FaqWTyZNYvCDHpLiROq2//bFO/tNiMa9QR/yxXfNZIP01r/GR+FKcJUBHWWp/6v8AKq9vyR/R8I4dJ77i3bn/AKf86X+01yTKrW1PdkoSsJcn3rc+DwpvzY8QQEtePWp/Oi5jrD4D/wBo3CNbG0P7ld/aFJAz4XZnwBFB+an1bIRy/SoH40nzRcqBKWRpr+kR+dK5Ao4vAZeO2q98Htx4LNN+eLAmVYQ2PBw/lQvmu5gTbqPgpP50pwi7EzaPRMaAH8al6h1j/wAYROJ4WR28KM/qufmKA9c4W6CGrZbCuBUQoedcrCLuT/dLj+Ghqwq5GhtLnaf0RqJantRSjDs/qWvRRhHt7zuRIUhrRQ/WIH3TWvCjFZvonZLtmX1uNOILiwAFpIJAHf41pI0rv4RaYHncU7mOCq4qptca67OYfNNUo0gpCNKGwoYtUCo6zRFzNR1nWufIzSKHN71KaGlAZTUpIrkkzVIdQLgaTUimOCUxWZRT3BKUmq1zXWri8b7JPGqdygaHMnK26uSCEwCBMSYoaEIClElskie0kp1/qaUqy2ioBJKh7qoMD/WlblRIKnQgAEZkTXi8c9WSj1uDWmFj2hmiEqgpiG3J48jXqXyMXa/ZsTtXCuEqbdTmTEAggxz4V5YsEISlXVZzrCklMac/Wt38kT3UdIrljVSXbZUHPIOVQOg9a4Mi9k7cb9o9iUtISY0ihlYImDSRMj76QJAAAMVynSNTIJ4ztXFSpIpXNAJ2mmhO+uszQIRMAbnzppCgIAHjTylUKkjQ1yBlHaB9aAPnWwxp9hDvXBNylf1XCZB5gjWqfH743jiSGQyjcDMT8aYhyNKbdp6xnMBX3OW5xo+ZxwUZXRVTrV/0HxH5t6R2y1qhl76BzwVsfIxWfpRuCCQedcM4qUXF9zvWx6905wzFL7D7d7Anlt4havBxKA5kCxsUnh699WzeYhKlpyLgFSQZyniJoXRzEBimBWt1P0qkZXI+2ND+fnRsxKq+dlFxk0ztUrRRraxhvpu46FPP4JdMSZUCm3cSOA4Axw51OczM3ygNA6OsTP2hv6irAmKh4lmDSXk++yoLH4/Cpa2KTM/jiOpdWEaJV2k+B1rL3pIHdxrb440l60Dojs9mZ+qRIrC3xIEDThNKKt0KTrcrV6uQNqFlOejqTMEcKVKJPea7YrSjBux6GYbKuNTsGsnL7EWbZsarME/ZHE1GmARXoXyeYSpFkrEHk9p7stTwQDqfM/dWc56VZaime/fIneIRg1xhCeym1IW0n9RW/wAR8a9Jrw/5PbtWH9KLVeoaelhZ7lbfECvcK8+fWzsxvY6urq6pLOrq6uoA6kUkKSUq1BEGlrqAPKeiKjgHynX+Gr7LN8g5RwzJ1Hwmtn0pY7bbwG4g1jvlYaXhWNYVjzA7TDiVKI4wdfhXoOJhF9g/WtEKQpIcQeYIn7q1e/7ma2PNekBVcX9haNgqPVrcCRxUSEj8fWvCPlsRiFr0ttrX6Vh21t0EZVQUqXKiQQe8Dyr1zp20tTjLiAspyLYcy7gK2I/rjXimNfJ/iuJY1Z29g+qFpKS9crAgjXWJnQipilRTZuv9nvE8Uu+kLFtimIXN7busuOBt9Wfq1IPZgnXgZHhX0jXknyM/Jld9C3132L4gxcvFooZaYSoBvOQVEk7nSNuJr1jODsda+S9U4iObP7DtJUdWOLS3HkgChpUc1DcVpQ88bGvONlAltnMuKxPS4+19NLC3WT1bfaIHdW0sjmXWEuVG4+UB0iDkSdfOujHtjKxr2jdoUIA4RXxr/tTXIvflWumgskWVqwwnxIKz/wDOvsIH6MSdYr4k+WnrLv5Vukr5goF6pCQTvlSlI+6u70pJZW/gYZY0jyx1OVwimVaPYZcOEFKU+Zpgwe8OzYP7wr6JZI+Tn0srxoa3QwLE7Xo7ZYpfNJSxcqKE666AEEjhINZf5lvgknqZHcoV6u90tsr7ohhVhdB0XKFOm5TEtpJhKco8EgmvX9IcZ5JLV2OHj3OEU0jE2TQeummwNVKjStjY2aGEAJQJ4wKp8E9jbvHn21pQGiQlb6oABTA0GpO9SLzFrVCikh27VyVLbX8I1PnX1GCcMUdUjxeIU8stMehsMDusMb65V5eIQ6lJKUIQpxRPflBioV9iNmFdkvkc+oWB8RWUX8puN4bbOYfh1wm3YVAU1bsoSPCSCaj3GOdIc6i+6sKEZs6h6bVzT9YxqTi39Bx9Nm0nX1L97FLJxwJ69CP2wU/fTLq2bfAW2pKk66pM1lHek10k/wB7bZeHEKQCKVnFcMfUFBh20dO6rV0p/wC2ub7ZDK/ZZt9jnBbr/ktLizIniKq7lrqgpZRITrG1WLF0tRHUYkw9+pdN5T/EKHjLrqbGLi1S2FqCQ624FoPdzFacxNbhBSjJIz6rgujK4omOBM0NwZVB1GpHvDmKgOPZbhcHSYqbbutKt1KK4cA0TG9cKzxyNxfU9Jw0q0T7N0LTE+FNaSHLpZ5GKi2SJWSHm20zICiZq4tbdlGqbm2kiTLkfhXVjfMSs58nsN0EHVtJClz4zR7R1h0DrLpDAP2iSfgK42jTxyOPtZebbqCfiRTmsFaWQGn1k67ls/cuum3dI5qi17TJiU2gjLi4PelShHwp6OpHuYusSMv6Q7flUf5gSqctwqOZa/I01fR9aU/p0Zj9Utrn7qel+DP2PeJuUqICcZT2pGro2O9EvcIdct4VfNOlcDMl9Kh4GDVYejj4BJdQAOaFanwiobuDPJdSkFGY7hQKI8zSa+A0o9pfQskYS82RlumJVqAFj86OjCL3s5XmjOo7VUnzVcD/ACo/5opvzbc7gI8nU/nSVLsU43+Y0aMDxJuO0jU896L80Yl1Y7CSkayKzPzfeJGiDHc6n86cmzxCDkQ/G+jg/OrU4rsQ8V/mRoxhuIJ/wR613sN9Em3Jms8m3xUypLd3A3IUfzogTjKEQBfhPIKVFWsy8MnkPyi6VaXYEm3VTDbXI3t11UheMZUwcRhOo96AeYpyr3GkkhTuISd5Bp81fEXIflFkWHhuwv0pvVL4sr/hqAMUxhAH096B3o0+6kVjOK7dfcE8i2Pyo5qDkS+BYBsiZaWB+zSFKfsKH7pqvGO4omczqpPNoflSp6QYggaupMfaZBo5yDkTJhyzGUgc8poK1gTqR60JPSW8AhQtld6mRQF446tWZRQNIISNPSk8qKWGa7Gv6OibJCs2YFSjvPdVzFVfR93rcNtnD9dGb1Jq1JFdmJ+yjhyr2mMUmuCYiaatzLyoeNYrbdQwzaWbrTyVZnXFSRljblRky8sUMeokZe6mL0pli8XLdBX70a0906HuqlPUrE41sRHTqaj8aK4d6EiCYNZTY0S2RoKOkRQmxAFH0iuWTNUDUqKQqmkc1oKlRUjA3p7Bqjd41a3S5SarHvdUaEAj6WxZWyVhBU5mJzcp0/GuYkBMJlaTulzaluDBZQSoANpTBTKZ4x5mmgoIkqbOUfWRlmPCvAzy1ZWe3hjWNBitRlSy/Gskwqa03yZLjprZwWwSlxJ7JBjL+dZfKjrAAERH1HCI4Vf9AnVsdL8KUoO9p7KZUCCCD+dYTW1G0Hue8iNJpus6mBvANPkwJpo2UdDrArjOsQgqBnUDjSIBATMAnnvT9AJKjJ1PdXTm7kk8KAGrPDQ99cgTMnTaIpcoJifjXK05mkB8m5te6jJXKCmooVT21a+NfcJnz0okN9OV1QG24pk1Ju0yM3Kos1zyVM3i7R6D8lWIgOXmHuH3h1zY8NFD7j5Vb4/jb+EY5hLC2UGwvFllbxnM259Xugz99ebYFiCsMxe1vE7NLBUOaToR6V7Y80h0IdbhSFAKSYnwNeJx+PTPUu514ZbUwW+9UGC49854ni2GXVuLe6sV5coXmDjZMBX3eoq+gpMGhdSz7Qp9LLSX1JCVOBAzKHIneK4TUiWzXX2j9srUolvX1TXn+LILalBQhXLlXooSG79HAPJKJ/WGorKdMLJIuC6hPZcGcePH41eJpS3Fk3Rkkq7G2oorIkn1pEpCVEU+3MLM7CupmKLjopgNz0jx+2w21SSpwkuKH1GxqpR8vvFfR+HdGGLRhtuIQ2kICQNgBXi/QHpg10HwHFsZGDKxJ0ut27yw6EFlo6iNNZVv4CtJa/7SWBPFKLjAL9hUe80pCiD3Vw5pW6OmEHVnqfsVvbNqeGUFnUnkrhW/6NY3bY3hbNyw4guEZXEA6oWNFCPGvBsN+UHDOlmEXLGCM3Nt1BQp1FwkJUUqJEiCZ13PeKP0LxRy0xy5tQtSEuw8mDsrZUfD1rOK1S0su9NtH0RXVkMN6Rutwm6HWo+0Nx+dam3fRcNhxtUpNGTFKHUqORSDV1JNdNZl2LXUk100BZmflFw0Yl0XukZZUgZxUP5KsR+c+hdu06ZetSq1cnfs7fAitdctpfYcaUJStJSfOvJvk5vhgnT7FcAeJSLwF5kRoVo94fwn4Va3jRL2dheltuGH3i4mQjhzOwH3VU9A8NRf4ob9XabSkpCgNFAGSfM1svlBw8XKHUgautyNY1p/Riwbw7CmW0JCSUjyHCuT1HieRgbXV7IvDDXJX0RcFVIFaU2Zmur4yj0aEcXtyoRVNOcMJjuoMgCafRGkVsWNgSXPKsFhTgX0xv3OSY+NbfDnAHz4TXn3R1fWdJL9Z0MjQ+dbQ/2/mKCqTNspwkgDia+LOnrvtPT3pC6oz/f3gP4zX2ggjrUztIr4k6QuBzpJizidl3jyh/7iq7PTfxSZnnVUQ0pEVMtmgSNKiI1UOVWdpuK9GbpGUUS0N5UwIFWVzhNuro7aXi20lxy6cZJ1BgIQR8SagA6xV0/cl3o3hTWkdc+93GVhP/0r1/8ATkXPi/0TPP8AV5acG3ki4bhdslla/ZmVKLiEpDoKgdDVH0l6OYuxidyssNFSVQtDOyTGgAPhW2tX7Wy6NvXd2yl4quQ2lKT9J7k9kcpiT+dZ6xxS4vsQbadsGm2E5nCooVmSAJ3neY3r7jPojBuT6HzuB5HPbuVuD9DbVeKtXFw44tTag4tKfcKhr4xNWeJ3LRWppTIQiSewAfv1q+slBrDri4VIURoNjrWNxB7OHCRrO9fKZHe/c96FlPjFg0ta1s+4eC4B8Kx922tt2ClSCNtIrXvLIbMqjjFUl6vPAWApJ1g1zdTfoMtXgptBUZIiZ41Y39/arSerYCAVA9XmzJ9KpCnIqUyE7ipDRtT+lDhPca9fHmbhp/k4541dkZq3SpXaUNe+rFi0YA3H8VI2LD6yXY7iKlsnCB+lF0B3AH8arFijHwTPI35ObtmCQJPkoVIFlbx76x5g09BwI7OXQ0+zx9aMlOC6fT3A78m3xruil2r5nLKcvj8gIw9o6h1ceA/Oipwu3JgXKwe9mfxo6EYNr/e3hppLZ17qkhGDADLiBOuvYUI+FaxX6fMzeSa8/IjN4RJGS7SRzLZGlG+Z3B7t236KH4VJbOGASm/QNY1B9dqUewmQMQRWqVf+zJ5J/wCIjDBXnHAlV+wB9pSlflQUWN/brV7O9rtKVZaskptiIGJNDxn8BSoZRnDaLttZVyNDTFzZd/4ICkY0iB1zhy6j6UGPjTAnGm8oSF6EhPunxq3OGXQjK6ghWwJmnHDL1IGaJ2paWPmrwinScaSZDClGeLSFfhSl7GEpE2aSDztUn8Kufm+9CvdTXGwvh7rQIHl+FGiXgXOj4RSi6xRIIVYNGeJtR+VO+cL8AZrBj/8AtiKuRZ4gDqwR505LN+kiWHI4QaajLww5sfCKY4reZpOHsjWY6pY/GnHGrgHtYe0PJwfjVzN4g6tOwd4UaVL1zuUO6+NXTJ5kfdRSHHXBobJAjk4sfjTx0g2zWYnmH1irr2h6e0hzzBpVvqMQzEchM0UHMj7v1KRXSEFST7O4I/8A5gn000pfn9lQOe3eP/X/AJVbe0pO7Ug80D8q5bzJJzMtn/pp/KlS8hrj7v1KpGP26VEm2fngQ8J/+NMd6QW65K7d4gDQFSTr/DVitVsT+ga/9tP5VGcTZEHNbtd/0YqGi4yh4NHZLBabUlOUFCSBy0BqVmqCwsAkAZQNABsNKOViK7YOkcEt2PUrNodqA5btrUCoElJkSokDyp+cV2YVbipdRJtdBzYyHeldXpvTMwoTq96T26ANcXSMdpU0BSqNbnWsZMtIsW9qJw0oaPdp2aQa52ywSzUZw0V1VRnVaGkBDuV6xUN7VBAoz6pVQQCpaEjcqA+NN7KxrqNuW1IuFJTnOVcJIWIOlKxnnUvyYzdgGKAtPWEmGcwOvaI1n/SjNp7eZKRPHK9uO6vnJO5We7FezQ8LkgKKdRMqa51Z9HFhrH8MWlttS0XCFQic3vcBxqBC5kJe97SFg1ZYApTeO2K1l4BNw3GZsGe0OPnWc+pcT2y5xjq2yfm3ElHUgJY/nURXSRpP6WwxRuPtW519K0v1ic5InSnIQFNk5tzrJrj3OszzXSHDyOscXcNGNnGFj8KKnpHhGn99QBroUqTHwq7UkAEgK81TTXEoOigIA4jc0bgVaOkOErBAxC033LoFFGMYc72hf2ih/wA1I/GpqrZpadWm9OaUn8Kju4faFKf7rbq8Wk0bgfJxrgYNNmumvtbPCCudpHcagLEKIPCp7ZkFNRLpJCgedTNWrHB06BA17B0DxL2/o40haiXLY9Sry90+n3V48DWu+TbEvZMZXarV9FdoygfrjUfCRXBxmPXjb8HRB1I3SsUYXjD2HZ1C6aQlwpKYBSRIIPGpal5UFajCUgknuAoF3hlq7ibOIKQRdtJyJWlREp5EcdzUpG2teCdhWW19bYxhousPeS+1MpWmRChwg6g0zpGwm7wpNw2DAHWDuB3HrXYFgdtgSbxNkt4t3DvXFtZBSg8k91TLbIUvWjg7AJI/YV+RoTrcGux5o4321DjUdGkmrnErYsXbjah2kkg1W5I0rtUrRzVRquiKPnbAMZwQoldzbrCYPvK0KdOYUBr31550c6NP3ay860sCSMsamOFa7ovenDcZt7iTkCsqoMaHT+flXsDLI9lSVobSSYBQgAx6Vw5o1M7ccriYXoNgF9heJpfKAyw80plYUdSDtp3EA1P6QYo5hd1aO2pCbsFRBImE7GR3n7qv+kuKt4HYKeQy046VBppKhEq3UdOAHxrznEbxeJXirl0JClbJTsnuohBydsnJKja2vyk4yICrfD1pjctqBP8A3VcM/LV0iwhptLmB4eplyercKnE5wN41Nea2wGeOFazBnmnrM2N6hL1ushsIInIlSwpxQ74TvXRzYx/GrRioOX4XTNXb/wC0BihKut6PWigkgHJcrHCfs0BP+0yhvFk2F30ZCCpSU9ab7KkSJEyjQajWsRinRxTyXLvAiXku5VmzP6ROdZShCPt9lIJrxXpUonHLvNIOYAgiIMCRHdtW0ocPkx6saFjeZT05D60H+0O43cBi46C42hwnKA24lYJ7jEGtbb/K9YuW6XXcIvmz1edaA42ooMSUnWJEQe+vkjo5c47aW7OI4G/erSWy0sNoLqEKIggpMgHYjStl8nvR3pK/gV9Z3Fg7a4c4VvB98FC1qynsJB1KSrKSdtDzrgcUnTOq7Wx9RYH8oGG4xgjOKW1veJZdSpQQtKc/ZJB0B7qyzF1YYr01bx60YcS7bg9WHRHaUIJ07pEd9Y75Jbrreg1oFgpcadeaWlXBQWZEedXlin2HGVBOiCZB20O2s/dXFiz6s2XF7r2/Q1cKhGXlGvusSdxe7Wm4yNtsmMqBqrzO1WIf0EGs46OoxF1WyXEpWDt3GpZuYAGavmePyZZZXHLK66Ho4IwUU4rqXSn441ybkRvVMbgqHvU1FyZKZrz9TOjTEt1vTxoZeAGtVnXqJ1NDce76qbVFUkXto99Iog/UJrDdGiU43iKpJ7QrSYe9LixP+GqslgDwbxi/SeJBraCqLIdKSZty+ElM66j76+JsUXOL3yhsbh0/95r7MQ6FqSdNx99fGGMjq8axFH2bl0f96q7/AE3837HPxLtoRkyatbEyTVM0qKtLBetd+RbGMSxAE61cJbQvAujqEFMmz60gc1uuK179RVIpcIWZ2E1bstttYXgwaQtATh9uo5uKinMT6qr3/wDTKrNJ/A8j1l/0kviWCErTb2gbaKlnOSQoCBmA9dD6ipGKNIt7LRwm5Urq3GSCOrIPPiaku32G2HRqwN6pRuHy+VLaJK24WMojYA666zA2ioD61XFvbupQ6tt0dcXHVDMSeetfT+oZq4d79XX1PH4PHeVOugDF3vZ8LbaSIUTJrGXTsK4HjzFXXSG/YceCGXCpCY1Omsa1m3lhSzExXzWRnuwREu3OyRwqne7RIiTMCrK8Mg1XML6u5Q4sSEnNHOKyiraRpJ0jWu2LTVghoJaUpLYBVl5D/WsmbVXXqOURO1XYxxbqSnLHjFBCFqJKS0CdfeFfSShimlT6Hk4nkx3q7ka1tQowUI8TtU1FihQMsNx9rtCKRtm9SQWnWhGu4qUz88SShxpWYFOw40aUtkhym3+YZ82MSAW0TAnK4dPGiJwdlUQhW8wHdY5RFSGTjKHQrqLZwpPuqbkTtrRkuYvqV2Nosq2KkERpwqkv7TNzfvfUiM4K2VGUPxt2VT48Kk/MDMb3IJEgCCY8KksvYk2T/wCFWh0jVS9PjRTfYlPaw63ImcoKgD3761Sgvd+hm8kve+pVuYE0DIduAnmWxr8aEvBWgOzcuz3sx+NXPt9+B2cOaB07WYk99KMSu4V1uGlRO5DxH9Cq5a8AssvP8GdfwgNgFF0FK4pKSCPzposDt7QJ5FtVX5xB5KgXcLSsDYLM6etOOKoUQr5tdaUkEDqtAJ9SaWiK7FcydFD7AvMEJfbzbahQp68LukgFF5aqBE6OkR6irlN3bOA+1e3EfZyZh+FNNxh+kN3Sf2kyKfLQubLwU5sL9IEXDJnXS4FKm3xMe68NOVx/OrhDuGFJK1uoPe3M04fNZRPtaQRwKFa/CjR8Q5r8FUkYwhOYPLjuuv8A/aidbjzawOsucw2y3M//AGqwCMNUSPakgn6xSQPSuSxYmT7UiPCCfKnofkXM+BC63pCkqE3k7H6afxpA/wBIcgGW9KJneRNWXsdiUym8R4Za4YZbq927tzykx+FGl+RcyPuorvbukKEyRegL45ZmPKlXiePahxF5JOstDc+VWBw1GgTcMlRB4/jXewNiclwBHEq0p+0u7DXD3UV4xfGkiS1cRESWB+VJ8+YkkkrSsdyreY+FWycOdygN3ScvABf9a044NcbJuUb/AOYfvoufkV4/dRSK6Q4gsDM0kgbxb1FaxB1dwhOQytQEFJA1MVp04NiDpysvHfWXIjxoDmG39q+0l11QJUNOs1ieIqG5eS04VsizdUA6rJtmJ18a7OqIobTa1E+P41IVbqA1EflXoxZ5zQJLiuNKXVA6U5LB8T3U0tqk9mrsmjutNBcdnSiFpfIxQFoIO1JsaQ4GalW2pqDmy8KlWy+JrGZSLVPubRTV6CkDyQjehOPiNKwZRzvCoL5orroIFRH1UhkZ0ya62SV3LSU6KKxB76RRk0rZUl1KkAqUASAN5ilkdRZUFckBWZSStRCZ0zNTm0obZBKZLEkgZSgiKIhTmb/iDwJBB23otihartpBLwSpQ98CDxr5+j27D3tqm3W0gJaAUkHUkGeNScFEYrh5bCCVXKNA4T9YcONSsdbCfZlgqEyNEZttqi4M5GM2JznR5v8AwdT2xx4Up7McN0fRcEFQAHIClMlMAEa05W5E6ExpTifq5okb8a4TtGQsiDokjfjSnSZJ3pi5OkqEakxuKUKEdkykbEmgBSDCggju0qLiuIM4ewhx9QGYhMkdx/KpQVGWYBIiOANYb5Qm7nEbixw61B7KFXC404hI++k3QHzolU0pNREOEUdK8wr7FSs8ZxoO2qDT7lvOgkDhmqODFS2znRBO33VfVUZy2dlXRbV9dtctPtGHGlBafEGabcJyOHTShVg12Z0Lc91s7pF5ZtXDWrbqAtPgRtRBqYmsj8muIe0YW7YrV27ZUpn7CvyM+tWeF4RcYd0jxO6bebOHXkOBkklSHeJHCDrXzmaDxzcTsg9Ssv0tqVUC7HU3DLvCerX4Hb0NHxe1+ccHu7RLqmXHmihLiSQUngZHfFVmD2d+jo5b2uMrSq+QgtrWlefMAeySecRWRSI3SOzzPIfA98QqOY0NZl63hcjQVu2wLzDwFDt8e5Q0IqkvcPICsomtIToiUDNJTBPKvXui14rEsDsXwUqdbHUZf/UGgJ7og+teY+yKQrtCrPCsWewuyxBhkKzPoyoUDo2TopXjlkU8vtLYrC62YXpbfDFMXysKKrW2lpon62vaV5mT6VVJHanbXakY0bGmtFSk5hxoWyomT1OyQwmCCd5q2ZuTbNOOpbLoSg5mwYKxxAPM1Xtp0FWDAMAgTHA0n8QRLwTGLfFEC4wq4AuBCig9lSFlMT4JTO1Lj/R3A+llsBiTS7W9bQlLVyyn6QNpGVtsJ2JWolRKthXk2NtvYL0huE2ri2VJVnaWgwQlX+pFazAenzDzrdtjhSw+r3LtI7BOiRmHAxOu1Xm4PQubiexePNfsyNt8hNvivQLpqvCMScSvDMWT1bF3bukMLuECYBI1VGZO244173i1tLipIKlbkuZ1HvJ4AV41guJOYfctvMBC0HLEHRQGqUhXACMxjevcW7lrEsGYum3AW1oCpU4AnbiNzWHMc/xLctx0u0eW2WHDA73E7ZsQw7dKumxO2dKcw/iB9amOq6xLLyZzIPVk/EVY9LGurCXxMJACtI0NUWH3SVqWwfrplP7Q1+6a8CN4fUd+kv8AP5R3SqWD9DT3Susw1p4DVswfA1A9oKkgzUzDfprR22Oy0kJ/Cs77SUhSV6KBiOVc3rGHTlU/P/Bpws7jReMvEgyeFNLxSd9TVUi77MimquzXjNI6Uy5Tcyda5Tu2tUvtfapxuzUOJSZosMeHtQST7yVD4VlsOJR0kuk801YWN3lvGCZ96D51VJc6jpSsH66SBXUl7IpO6NUhwojxr5F6Ztm26Y420fq3r3xWT+NfVSnTlMnWvmP5Wmjb/KHjGkB1aHh3hSEn75rs9M/G18DDiOiZn211YWLkL3qkS5Uu1eyrFetOGxzqRfqXKSOYrUWCUrwiwWkjMm3aQEkDYIArGJeBrSMXKk2tu2FQnq0naI0Fe/8A6aVZMl+EeR6zvCP6mgt7lm4FlZqAKmytABEghSifI+Fe8dCMKuepQ9aWGAupCRmQGoUOYzCda8V6J3VvdvWGFotbZV8t0vJfKTmJTrkPDLE+tfQHRiwtWLZV29hybS4bScrrTiYOkRGnoRXr+qP2YxODgVu2zN9IMDsMRvn1v9F7RSROZKECfHs1gcU+T/orelRbYucOfJ0DasyfTevSX+r9ndfRdPtOKJjOkhPlJ0qoeuXkWyk3CEvT9YoBHwI+6vEzpJ0j1sTbVnz/ANMPk+uLBLjuG3Ld42NcnuuD907+VYrCLMFbyrhvMkJypngqa906Wvshgpes1qRwLYnL91eTX7zTd057O2chMnrJzE99b+n4teVN9tzPi5uMGl3ILtjaltR6szVILcBZBBir5d4cpHUp8RNVjzsqJCI8K9vJjh1s4sMprqTrDC7Z5tPWdYlRAGiuO3xOlWLXR62UtCetuEBQ1MjQ7H41S2+IvMKGRsmCNMxG1S09IL4FBKVEoOhJnx4Vl7I2pstVdFVdWFW947mmIVpy/M0E9GsSQJTcrj6va3PKmjpY+AsCzACh9rb4UT+2DpyzZARr72k8dIp38RVPx/BGuMPxS3jLc3ChlzGAezzmmKGKIcyC8dJ3EzU9PTBRKutsyQYIGmnPhxprfSpGztnKQcyISOyaafxJ0y93+CK3dY1q2i6dUBBiDxqei36Q5Un2hoZt8x28dKInpZaFH0lm4pz7cAVNZ6Y2iQsKYeiQUju4zTTl5Jcf7foVVwMfs2lOvuttt7TmHangOe3woWH3eLu3Q9maauXCCYUQR5zpVzddJ8OxBlbV20Ugp7J1EK5yNedRrPEMNS88HLglpSE7uE9oTtPlpVapLuKl3iLcvY+lZ6/BWkGJhKANO6DQFXWLJJC8GBO+iT+dXlv0gsW0tJLzawNBKjMd88e+lVi9jHYdYAVxS7BBFPVMmo+6UDmJXZyzgYTpwza/GhrxN3LBwVQOxIzVphfWlytC+utBmBSOsdE+J1opct9UoXbpVBADbwISPvmjXLuKoeDH/OJO+ELgb6H8qT29v62EOCduyfyrahtpHaS4nOO0UpWJHIxNFCUgJKsxWYhSRJk8+6lqkP2PBgjf2kSrC3AOcGk9vw7XNh749a3byUtA9Z1iABplTI8RHnUF28s0ntPLJCDoRqT399GuQez/AIzJC/wv61rcp8FU8XuC7xepPcJ/GtWm6tXMw65tOkkKSTypFv2jiynO1JA06vX0prJIKj8fmZb27B85/vF8kd6QdfCa4XWE6hN/dpSTspGlaVkWZXCMuXNqVNpnbkR3VIaYslZiGmSrWZbSTM+FLmvwFR+P+fsZM3VgVnLitx+0Ub0Kyviu/ZQb5akqcSIOubWta9h1qrPkRbgJ0A6hPx0oRw6ybDLiE2rawqQeqAXodxypPK32GlGi6wixuHVq6swoagnWpb2G3BUQVdrjIABPjWq6D2bNxZlRQVrSJOmsTWpThLLklSEHKBuJrs5qj1OVY9SPJU4fdNrgsxrGqab7PcgrzNAiNo3FetKwVhuVZEDKNCBAAnWnXGAMW7SDlCScupHMb0faIC5PxPIHHFhspNohPMiR+NQHHU5znaGpnevaFdGGDauLdCSEgqJOkzt/XhXk/Sdhq3vXAyOx2lCNssAj76qOWM/wiljcTNvEqOlNSh0+6qKQmFa0VDqRuYpSJHttXGXtLB8KKEkDU0wPpggGmrdkb1mxirMTUV1c0rizUdaqEMek09JIKyADDat9ojX4UJB0ojainrCCB9GqZEiNqzzfgf6F4vxojdWkoCglsJJgjrIn+vxqxwdtJxAEBKYTKQHM3dVWwUgrT1jMDUqLc939eFWuAZPa1wUlQSYhEaSPzrwofiPYl0LfGyhzD2FJ1IcInNl2mdagYGk/2gsQlKyfaGhBdke8KkYtlasbRHZzdYpQzJzRMkn40PoqOt6UYYEdXPtSNkEHes8r9ovH0PoREkmRPDanpEqzjTTWRGlBKikieJiacXOBA2rjOwcV7AnUCuSk5ZB23imCRJgHTSnphBMKjXSgBriVKSIUQkd29VFghL3SbEbpYzJZabtUk8/eV94q4SpJMZjHGTVR0ZleHruknW7dW/v9UqhPwAqWB8jzTkrIoAVSzX1KkedRMQ5IqSyvKarEqIqS2ua1jkMpwJF6gAiNTUImp09Y0DxToe8VCcTlWRypye9ix9KLvoTiPzd0itlLVDTx6lyeStj5GK9jWI4a18/Exxg8K9s6NYj864Ha3JV9IpGVZ5LGh/OvI9Qx7qZ1Yn2LMK3GlIsCN6z/AEQfxc212xjzbntFu8UNvqSAHkcCI0P8xRel93iVjgq7rB0JcfaWlS2y3nzo4gD02ry7N6JlurqL5xH1HPpE+OxFLcLDbimzwOk8qC891tna3yUKQQEuZVCCEqGoI86DjxWlll9B2lBI9RTXUH0JC7Zp1CYAmoj2GJObKYFVzGKqBIPAVYtX6VISSdDtVO0JUyMvD1tggJpiLZQ+qfGrM3SHEjXelStB0JFGphpRFatlwNKmMIyRmIFKpxA40MqSrY0rY6RkflJsklq1vmtSkllwjkdU/GR515xfoK0oKd5iva8WsPnDC7m1IEuIhJPBW6fiBXjL5ORQ2WOHIiu/h568TgzKSqSaLjop0vxHoypth7+9YerU26laoHHIfqn4V9e/Il0qsekvR11OHXJd6hWqTHWNzqAUnaNROxr4ZunuuUkwZAivY/8AZRxv5v8AlIVhq1QzilspsJkAFxHbTv3ZxA51x5FHU9Jurrc+m+kFsm5S+wZgpMkqzZTzJGknlXnbtrc4VcsvPJlsKCkuJ1Srnr66V6rjzKmnBmzhO4mE+iRue+vPLu/ucPxm4tSEO26+11TozIIIry+L4VZ5KSdNdDox5NKrsW9g6GXwAdQY8RuPhVF0hSGMZuUjRKyHB4KE1ZJcCnkqbyhIgQNhVL0ouEuYrodUtICvGP8ASs/V4J4U35Hwr9qgPXwjSmdfJ3qGHRlIoanIOlfNSidyZYdfFPD8iqkv6nWnB8c6zSHZct3OVaVA7EGo2NPdXjFs+DoTv41BFxTcYWXrFt1PvI/Ctk9qCzTe0SnQ6V4b8vVuWukWH3oHZuLbIT+shX5KFes2N111she2YTWH+WuwF70YtroJldpcDXklYyn45a6eCejOviZ5d4s8VQpR+qojwoyFEcDRejt0XLi6bn3iFpHw/Kr4DUyNuFfYYuBjlgpajycnFPHLTRVNPEjWtM06nqbYyTLSTHlUNpsvuIaQBncVlGlSr1oWlyGEmQgBIPPSvT9L4WPD5ZLVdo4OOzPNjTroz0L5Mkt3N8V3loV2tu2QXmx2krUqQT5A7V7yXSxgaGbe4W8h39H1qpynlqJNeV/JDYv2+BsPWzqEXN0sullxJhxEwkjjOh2r0K9eaeuWrZ4OMydQFdgK+7zrTipqeRvsv+CcENMUhvSMu2FiyxcoQorhXYEGI58ax94tpKcycyPL8quelV/cPXKGF3SFBoQmABIOvgfSsxdreCdChQ46V42R2z0o7Ix/S27SZSjEkoPFCoP3615VfW3XXTrxfWStRM1vumVzcNpeWppgAaJVJKjXn7lwvihPrXp+n4k05M5OJk7SRHDbqD2XdO8TQnLt5tyCG1Ec0UcvkE/RTy1qE8pSlk9XHnXbJOK2ZlBW/aRMTfuDdm3P/TqQzeFaSSxa6c0HX41VB5KSMzaj50RF2ykfo3Qe5QpKddWN4r6ItDc6CbS18p1+NILxsSVWTPko1XC8t4EoeHPY0/2y2gR1wPekfnVcxeSOV8CzTiNoJzWCZ7nDRE4lYyJsVR3OVVe12xHvrHd1f8672i1kDrTHPqzTWV+US8K8MukYjhZ9+0fH7Kx+VHbuMKWBDF4CTpGU1Rt3NqB+mSDtBbNPF1bySLhueeRQNWsz+BLw/qWrirDKpSmrhsAxJyn1FIlrDtJdUgET2midPKq5N0w2vR5DidwJWkTz0FTbZ8OLQoXVopwIgZ1qB38qfM+CE8deQzlthewvkTyLKgaYbTDidLxnxKVD8KIWi5o5dsOFJ+q8gj1Otd1amwQpTfATmSqR609fwJ0vywRsLDhe23mSPwpnzdanVN1bH9+pYDkQGkGfPxjeuDWh/uwnmUTHw+NGv4BT8kP5tZ+rcM+Tld827RcI5aO1LNu2CmLVAI3JnXx086Y4y0iCbdOadSlJPntr4UtXwDfyD+briOzcKIHJ3+dd823kiHVkxp2waU9UVAJs0RH1tDPjXf3daikt9UgD3kICj56j4U9a7oKl5FTYYkhQKHHQrcEGn9RjCVhXWvZhsY1oMttuQ2Q4gaklER3QTUhAtcoW7cKST9RKFFQH8UTRqj4FUvK+Q6cc1X1jhg6nIN+/SlQ/jjWgKttijcUoeYbCgw6sg6Suc/gYP50jT8EH2t6DoQHF6R40a4+AqXwFViWNpEqQ2pI17TQio6MSxC6um27hLamysZoTEDajqeaUSHbl4iffzEnv0n4UBZtzcoFuyzmBCisuEq++PKpco3siknTs9B6N9JlWNspAVooc6u2OnbrZPa7xtoa8sZe5UbrdJrvSVbo4XaPVD06U4lIKQShKkglW4Ov30c9Piu2QlX1EhOaNYGwPdXkod0p6H1JBAUfWnoi+wtUvJ65cdOkXFsW3VFaSgAgpkaGQBt3f6VgMcvTe3alhQ7QOXXYcjVB16tYUaTrjJJJp6IpVFUFt9RxEmdaM2ylcTUQvgU32tSfdqGh0y0TapA02oLqAmYNQjiDgEGIoSrxStyazplaWSHFa0AmaZ1mbjXA0BQZB0oyAVdYEkzkO28VHSdKM0vKl45c30ZEeOlY5/wADNMS9tAbcLT1iZuNTIhI1qxwVa/bEBXXEEEdqIH9RVYCnNq0M25l3SpWGlKL1o5G0hDkEl2e78a8FOmew1aLjG3FKcbQkO9hGpQRx/wBKkdB21u9L8MQrrYD+bVQjQE1UX7qXrh1csweyCVnYcav/AJN0g9NLVTfVHKlaoRP2T+YrObttlwVJI9uBMgADTjXFRAI046ihBWoE6j0pvWx7qge6uQ6iUXIG8EmKYtYza8KGVyQrUGlVl94QOU0WBA6RXZtcIvnUdhaWiEAfaIgfE1Iw9n2WytmGgEpbaSid9gBVV0h/vKrCxBEv3CcwB+qntK+4VetgAkRA5VN7jPi+a6aZNLNfRKRwUPBp6FQaDNKDVKdCaJ1u9C99Doa65HakVESqpOfOjXetoztUZONOwRrc/JdieR66w5Z0WOub8RooekHyrCmpOC35wzF7W8Ts0sFQ5p2I9JrLPDmY3E1js7Pc1HWnIVp4VDxh91jCbi6sm0vuIaLraSTC9J4d1R+j+JoxbC7e9aEB0GU75VDQivn+h09rLB8dY2pKtQoEGq5pBucLdtliXG5SO8p1HqKBj2PIwfEMMYuGCba8WWi/mgNq0gEedSzNviQjQPD/ALk/ypDoxikw8vLtUliQg67CBNS8dtxa3iy2Ow4QtPcD/OoGc9aABATx5mui7Rj0ZJQ6UjJJorDy0gJJkioocTmKogpFMS/KwTpSodlwhZLMzNEtVmR41FtXAUkcKOyIVoKkotmjI0ryLp3ZfN3SS5CRDT/06P3tx6zXrdudqyHyqYf1+DM3zafpLVcLP6itPgY9avHPS7CrPKXkwokbGrPoZi68C6WYPiraik2l026SkAmAoTE6bTVYe0mDTSw4NMivSpydbRrE/SDGLfrrND7CVrSpE5kIAJT3r4CvLumqRb3FjcJCSHEqRoCAcuundB3rT/JjiLuO/JbgFy6lSnDaNoXmt80FIy7A/q8aovlSZctujQvHUqQba5bcVnICignISRwHaEDurh4hTcG4Oma46umZ1OMqZbPVNdv9Y6VRKuXHLla3VFS3DJPM0bcVEuk5YUN0ma+azcXl4hJZHdHbDHGH4USku6xXLXpUcHSRsdacTIrAsRSp2pM5Apk00nWlQBQ4ZqU0vrWHGlcRIqAqiMuZVpVSrcB+DPlKHGlHVCqkY9ZpxbAr6wciLhlTYPJRHZPrFVa1ezYqD9VzSrhDkiDWiuLUkHU+YLNa7LEElRyLQrKoHgZgzV7d3a3LxsNKzZlAgg6EDj5makfKZhKcO6X3XVpKWbmLhGn2t/8AuBqBhLZWoLMqcHZT4cq+44GWqCku+54/EpJ/oavBbhu2vOufQstjshSRISeJNTcYbVe40y2wZVcdWlHirQUXA21HDmm3mAEiRmnczy51qeheG+39NrR9aQlq0aLmZQkZhomfMz5V08LxH/USl8GYZ8P9FL4ns2BWLNtYM2nVpUyw2lsNLieyIlJ48/yoftKfaHVrcLiQI6q4Oo89/jU+6KLaw6khtMgCHASkjmDWbxeGWQkqWlQB0WnMkeB3innnSJxRtlReOZ7hSvZkxOhbXt6x99VWIrbQ2sqQ8kAcATPpNHJAKijIf+WuD6VVYs+tLCjDg04wa867Z2dDzXphdIDgDDLis6tS6VA6cgTWWVcKntW48jVp0hu3HsQcgBSU9nUceNU63XP8tNe/w0XjxJHBP2pNhE3DZHbac8jSF6yPvJeBoHtBTu2DUV11Slz1UDlNOeXT8f2COO//AGWYOHn/ABHR4opQixP/ABBHi3VQHCDq2fWnh9HFCvWs+eu6KeJ9my0DNof+JT4FJp4tLYxF0z5g1Uh5o7hY9KXrWua/QU+fHwieXLyy2TYMqOlwx60YYU0f+Itz+/VIHWeKlD92n9axwcUP3TVrNDwiXjn5LwYM3/msHwWKf8zJmMzM/tiqDrkcHj6GnB8TAePxqlnx+CXiye8XrmBL+qEL/ZUDQVYIsadUv0qqS8c2jpk99GbvHk6C4I8DVLNjfYWjKukiacFc/wApz+E0w4Qof4ax+6aajErtBCkXToVzC6O3imKQS3dPkce1V68fgn+r5AHCyPtCm/N7g2WseZqacUxdQCS+6qNhE01WKYoTmUpRk7lsflRqx+AvL5RFFo+n3XnR4KNKG7xJ7Ny8P3zUj5zxGJIEd7YpPna8jVDR8WhReMLyfAEDfo927eH75p4ucTRteO+tP+eLie0xbHxarvnhz61rbET9kin/AEwvJ4Q32zE5kv5jM6oSfwpPbMQklRaVOurSfyogxgRBsrY+ZH413zqg6Gxa8lmj2PIe37qGe33uktWqo5sinDEbmIVZ2au/IQfgaf8AOtuVf/w9IHLrTSjErUzNivyd/lT9jyK5e6BOIOwc1haq8QrT40xF9nuWgbFpslQEpUrTyJqQcRtAP9ycnl1lQBdqVcoytpSkqHCTvUNRT6lK2ncS7QrWipVpUZB1omY16COGUSSFSKUGgBVOCqpEUFmmKVFJm0phMihsKEUaHOtKaSoZokLwph3p9MVUjRwMGiJVQJ1pw0pDaJYNEbKurdjL7sHMJESKjJVpUm2cCEuFRIlBAI3nh8a58/4GGL8aA9agZj/d5P6n9f0KkNLTmBBbMzs1QGypRchTxMzogaTR2VOQgxcRAiYFeFM9eJJTmyjKVxH1WokVr/kwaU50lDqi5CLZZOYADUpArIE5QJBjbtvbVtvkjSPbsQWlKAkMpTIUSQcx/AVjLaLNI/iR6jmGY8J37qXshQEnXUChqPPY0Ju6YecWhtxCnERmCVSRO0iuWzpJOaFjjy7qRayYUJT3flTZAikUZIgbcO+lYyoD6HumDTQVPstqpfgpZHxgVfZiJLkgzsBNedYHiDK+mWIqh1xbzhSjJrCRpJ7q9DSpIUSVdrjwqUxtUfGddSClr6E88Wurq4DvpgdNEQqKHFKNKatCaDE8aGa5JoTqlqcS0ylS3FkABIkknYDvrSWRKNsIxt0ex/J7iXzl0aaQTmdtFFhR7hqn4H4VoUJCdAkJHAAQK1OF9BkdGPkttLLqkjFLdXtl4sbqcWAFp8EjKB+yayV5cJt1M5gqHXA0CBoCdp+6vByS1SbR0pVsEuba3uUoTcMtvJBCsriAoBQ2Imo+JIUpkrR77Z6xPiKmZgdRpVcMXs3MadwnMoXqGw7kUmApJG4PGoGR8bQi4sUPoTIRB/dP86zLhzKCQACDtWstUQbizWeyCQP2VbHyNY+7S4ziChELSYNbY99jLJtuPWnLIJ2GooSRodtKclRzEH64iiKZKVBKdY0NadCUSrNUJA76s0e+DwVVOwYOvlVxb9tANRIpE9qlxCxRiGHXFq57j6C2fP8AnFdb6iDU5KAG5OgG5NSUfOS7dxq9XaugpdQstrB4EGDVs04etLbiVqMDKUbTTukN9b4j0wvbuxGW3ce7JH1oEFXnE+dFbASsQAfOscrujeB9Uf7MWIC7+T24aSoE2l04glKVSAqFCSnWdTWi6bse39E8bt0oHbtnCkJQRKgJEZtVHTfhXnX+yjcBK+kVihMJIafEA7wpJMjbhXrOIIQ8u5bltYcSUKIUpehEak7DuG9R2K7nhHRS+9uwdlSzLiOwry2+EVZXCMwI5isb0QvfZ8Vds16Z5RBEQpJP4TW4V618zxeLlZWuz3O6ErRXWyyUlB3SY8qLzqC4tVtipQoEocEg8u6p28GucoG5zoZPGpChoaAsUUA7cb1wpiDGlFGpp13Aj4okqt0up95B3qdavBxpKxxFCy9YwtB4iRUXCFkBbR3QrSl2oDL/ACwYd7RhNniKBK7Zzq1n9Re3/cPjWAwRrOpslQHagCYmva+kVl85YDe2kSXWyE6cdx8YryLC7dbbKVKSUKSY158/GvpfSuJ/6dw7o4OJx3NM1lk4htpLaT2B8TNewfJXhhFob1RUgvKJS4BKcqeChyJk/lXhmHW93d31rbWivpHXA2kRvNfWPRTCPm7BEqZylphCUIcQmTHJSf68K9LhY+05vsc3Ey9nSu5Ev1EPtoI6tMjVs5m1eXD+tay3SC4Dl06WAcsk/ROBQHlWgvlpHWvJhIB1LYlJ8RWKvyl99SillxXdKFVWeduhYY0iDcuCO2Un/mNxWR6U3KGbRwkNQBMJUfurVXSlNpOVT6DGkgLrzXpneKgNpeUpRPFOXao4fG8uRRKyy0xbMdcXLZcUT1gk6kigl1hW7p8xSXKnlKUSVKkySeJqKS5Oo+FfRSm47UcMYJoly0To6jzpOpSrZ9n1qEpwjdI9KA48o6BAHlWE81dS1jfZln7Fm1DrRn9YUhw1c7tmeShVWl1Y+oDTg+oboHqax5sH1RXLn2ZZHDHPsg+BFJ82O8G1Gq/2o/ZUPBRpybxY2U4P3qObj8BoyeSd82Pf5K/4aT5ud/yl/wANRk4g6Ih12f2qOMYuBtcv5htJqllw+CXHKPGGu8UK/hpRhq+KT6U1GN3g2uHKKOkF6AP7wrzFUsvDktZgZw8jmDXfN5ijjpDdLVDjySCdSpApwxxQJBSwobTlj00q1LhmS+euxF+bVc6b82q4GrEY6Ik29uaX57b1m1Y25/zq64Zi1ZvBW/N7g2UR513sj42cX/EatU4uyrezaPguPxrhiduTrZDycp6MHkOZl8FWGLpOzrg/eNcG7xI0dcj9o1bfOFodTZuR3OUovrKNbW4B7lD8qOXi8i5mT3SoPtp3ecPiaULvUqnrFT3gVbG8sIks3Q9Kab3DDsbnzSKXLxe8HMl7pVF28iCQR+wK4v3ZOobP/TFWoucMO7r6f+nP40oewtX/ABax4tGjl4+0/qPmP3foU5duDMtt6/qxThcvDdhvyBH41bFVhEi6BPIoNOixI0vGv4TVcle8Lm/2lQbpfG2T5KIpiboZ0A2xBzDtZzz5VdZbP/zTUeBqvu7m3bWQyguAfW2FRPGo76hwyKWyiWyTBok0EGiA16UWcTQQGuCtaZNLV2TQ8qpM1NpKGwocTSUlITFQ2FD6Ys0hJps1DY0hKck6RTaUVLYwwNSbPtrWnXVJ28JqHNTMLKfbGwswkyD4QayybxYRVSQJpA6xQUmQRoFOQNKkJypUM6WgArismgW5QlYnqQY4pJipI1Cshk6GA1XhSPWiF7J1HVyDEJbKj41sugWFYjdYVc3FhiKrQl7IYbHbgbmeU1jFqWAR9NExqoJmvXPk6b6notbEpguKcXqqZGYgeOgrHLtGjXHvI5zC+kybf6LGkOOaCFshOnjUbD+juMWVy68nGG869JLAIrYBUgE89YPwoixrOk71yOJ0pmcNp0lA7GKWUzOrB17qg4xddI8Lwy4uHn8MdSlJGiVJUSdBljjJrYEpjMSdNwOdZbpworbw6xSAFXNwCoTrCdfvpNUBnsD6N41h1y3eMN2zjoQB9I9uojUxA9K1rL2NogP4S2s5ffRcp1PnV0wczTatQpSQSN8tSATvlE7b0tI7PiKYpwWeZ9aHNJNduqjKg3WLH1j607rV/aPrQM1dmqlkfkWkkB9wfWNd7Q59r4VHzUk0+a/IaEWLLiltSTrrrXrP+zj0R+felZxu8az2OEFK0hQ0cuD+jHfEFZ8BzryOyMtR31670W+VBfQfophVlh+FNu2y0rddeC4U48VdrN3iAPACtM2TTiT8kRjcmj6pNuLhtSVjPnSQocwRr99eHY/hiba8vMNu0BxDThbKVcQDIPpFZ1n/AGkL7PpgbI0iUumam4d0kHSO4NwsDO80l9J4kEkEHvSrTzFcGpdC3F9Se2n6MJTokCB3VBdwi0dxa3xJbZ9tt0lCHAsjsmdCOO53qaFtpdDPWJDqklQSeUxT4VsTTEV11DV4y6fdV9Eo+O3xqs6QW4DwfCQOsGp7xoatH1MX1s+i3ebdglBKFA5VjgY2M1GuD7ZhKlR9IlOaI4jRQ/GnF0xSVozVy2EhBSe1IApXVFJUkGSqNeYpzoOVGmtNZAcuApXugR5V0djAeiFBIGhq5shDYHrVIlee5KUgQkRV3YmG54beNRItbsntAhWlZ35SsdOH4CbC2VF3fHJpulse8fPb1rQuvJZSp51QQhAlSjsANzXjmLYirHMeuMRcBDZVlZQfqoG35+JNQ3Ss0jG2QLayW2RlCM0RM1LbYdChmWlI232pziwXCkcOVEbKQkzqZ10rnbs3R7Z/szOpY6W3bSTou0Mk5plKhrpqN9693v3Ju56zP2gR9N1noI37ztXzv/s6u/8A50lSdAq1WZ7QgSNZGo8eFfRd8sqfKisqSrclxKknzGqvChAz5Ox5blv0ru1tKlbF04lJJnRKzAB416HYPou7Vp1HuqSFeVYbpdP9rcZmdL14axPvHlVh0axZlm36l55KMh7BUYzA8q8v1DE5xU11R0YXWxe442HGkOJVBbVJ8NqdarzsIMySNa5u5tr1txtLrbgUmYkGq/C1Fl1dstQBTITJ3j+VeSotbM6C0JoSgNacVRxpijPA0UAgpZ1im7GDXRrvToQdpRSsVAdHsuKiZCHNPyqVmIjjTMVaU7bJcR77evpUtUMsmjInnXmeO23sOMXDaRCCrOkdx1/OvRrF9LzCFp+sJrO9M8MXc3Nm7bNlx11wMhIGpKth6/fXZwE9GWvJnlVxLn5EujqsUxw4gtvM0wcjcGDmI1I8Bp519H4mhFlhaWWypbihJynIsacU8qz/AMlPRdrCcHtWiASyJVKcqsx1Kge81bdMnUPQlQSSDCUuJKFDvCt/SK+rX9OofM8h+23L5GIxu4AtCykqLxnMmci/51irpxIJDiykDg8j8a0OMKcdBbKk3LSdQ0/76fBXH086zF24ls5Uuusn7D3aT5H+dc0pamdCVIrMReLbCihIII3bc0ry7HLxl26WXC5KTG2Yes1selbqwgp9ntVE7LCo18IrDvNu7KatnNJ3r1/S8T3yfscHGZFtArF3VtrLhHimhdfbL/xkDxolxalSieoSJ+yajKtkiZZI869GU8q7IyioPv8AwGAt1DR5o/vUimWzsWz4KFRFW7estq9KE5bNx2c48qxlmmvyotRXkmG1Uv3UA+BFCNg4TAaVNQuo5OKHlTg2sbXJHmaxeW+sTTS10ZJNg7E9UuPCkNksboV6UNJuB7t36k0RL98k9m6n96lqh3iw9vyhptFD6p9KQ2p5UZN5iIOUPj1FFTd4iCJKFHyNUuW+zE3Nd0Q/ZjXC1J4VYi9xCcvVIUdvdFO+cL5MBVm2dPsDjT04u6+gtc/h8yt9jPKk9jVVkcSfSfpLBBjhlrk4sz9ay8hP509ODyLXl8Fb7Euu9hXyqz+drUHtWigPOnJxayO9uvyJqtHD+RczL7pUmyc5U32Nz7NXXzph/Fl0ef8AKu+csOO6Xh/XhT5fD+8HNy+6UvsrnKk9nc5Grw4hhh+s8P3RS+2YYR+mcH7lLlYPfDnT91lF1To+160nVODaavhcYaf+JI8UUocw5UxdpHig0+Rif5w58vdZQpDyDKVKB7jTw9dAyHFc9dauycPO1215pNKEWR2u7c+Z/Kj7PDtMOf5j9Ck6+5ygSCAZ1QPypA++OCD4oFXfU2pEi5t/4qf7IxwetzPJwU1w9/mFz4+CiL7vFto/uUxVyoAyy0fI/nWhFi2ROdmP2xUHEDZWkJKkuuEe6g6DzqcnD6VbkVDPGTpIsbcy02eaQfhRxUWxcDts0tIABSNAZipQrvxytI4Jqm0OpaQGlmtLMzqSlpDTsDjTVVxNNJqGyjqSurqixnUtJNdNTYDhUizUU3DZGhkRUcUVk5XEnkZpSdqgJkHNI6+ZgAJA8acEqCVSHN4OdyNKe82C8sZQSTMrciQdRAoJKTJBaGukJKq8KV2erGqFX1ZS4QWgZ0iVRXt+CIFnhFlbDTIylJA0AMa/Ga8gwa3Xd4ra28ryLdRm7AAidfKK9eCwYJO9c2d9EdGJdWWiFSDKtQdgaJmgwNZ38agNqITorKNqOhaSE5oJGszXNZsTCvsaHwg1jb5L150/bbaSlSLO3CiTsM3461rkTIkHXyrO9Fkpub/GMSUDL1x1aDP1U/zoe4GoTBCTBBHAUVJgSINDRwIkDwp4POTTA+IDTTTzTK3kShJrprjSVnYyYmydIBjhNNVbKG9au2tkqt2VwZKBEiIpqrYTBABMwOJqOYx6TP2aChCknnV7gbRxPDrzCBq+SLi2HNY0UkeI18qi3zBYcbKdMyZ9DVeSptwKQSlQMggwRXpqPN4dI570zZqcO6CYi4UIU2Gyr6yp+6tvhmDr6P2LDsuKatHZW4UwMi4C/KYV5V5P89YqgQjEr0Acn1fnQbrGcTumFM3OIXbrKhBQt1RB8q4Xw8k+ptrTR9B3lkm4cZc6xxpxpUhbcSRxGvAxUrNOg3qh6E4mcY6NWtwpWZ5Kerd55k6H10PnV42U5iApJUncTqPGk9jMosMwFGGYvid4w8sN3ygtVvlGVCwdVA+Z4cakW8M3zzZ91f0gHjooVauaiqnEvoi1cAA9UuT3pO9Ia3M/i7Sre6U19WdKRtrK1GxI18atsVtw+W3tCUdgnnGoPoarlQUEk+7W6laMXGmQ2o68qHEVcWCwlpZckpaQV5RuY4VUZSACN6n2CyteUSCrSnPdBHZlX0+vnzhSMOtf0lwZdMxlbHDzPwFYlFt1IQCRAia0HS9py1x58KUSlYStBP2SNvKDVMApQOm9ckp3sdcYUAYZWVKUQJJNSGmlIWpSiInlsKI2hSiVAkA1LZaK05QCo8ZqLLo9P/2fGgjpk68YQG7ckkrKQJIg5ht48PCa+gr2VXqCc+pHahE/xjT0rxn/AGeLPJe392SUEBLSSF5DOpgKOk9x0Oor1rEX0sOvPuaBhBcUVN5YgTrHZG24oRMj5a6R3Ie6S4wdcqrt0jKmPrnhwqqSSFSdprny4lbjqvfdKlmTJkkk/fQWgtRBIgcRNSWXXR279nxNBUew4erUfHb4xWlxEoZxO2dUkQsf9wrFJSrhoRGtbBh4Xti0XRmWNZiIP+teZx+Omsn7G2J9ipx1tTOKlTZKUPdsZTx2NAF060JS44cu5zGrLGUqfw4ONkJdaIk7wnY/hWTxd72eyWQSFuDLvrFdvBNZIKP7GOX2bZCu8fxH2tw219cNtZoSlK+FPa6U4y2ABfun9oJP4VRjfWl0nevd+z4qpxXyPN5k76miR0yxlH/ENq/aaSa3PQ/GXcawtwvqbD6VltzKmBzB9PuryEmtd8mV0tnF3UKMMvpyj9saj8RXl+p8Hi5DlCKTR1cNlnrSk9jeYc7cMN3TCQguMgqbSZ17q1nyUsXHSi6FzeWjKbdpcNhUnOvie6J+NZ02zisctuoH6fsk7DxNfQ/yf9H2sDwlhCQWtJKN06mT4GvP9Jwpt5Zrp0/U34vI6UIvdmjPVYZhqGUqSkkZUJdXEnlNYTHnsyylRUN4bX2gfBX9eVabpJdnKsLzNJAyjOAppZ8eB/qK85xdxYUQ2pOv+C6okH9lW4+PgK9eUqXxZzRVv4Ior9wSpOYKP+W8IUPBXH41nMQuw02suFTYj3XhIP71Wd/dgktO5m1H/Df1B8FbH+tKxPS7ERY2bnaW3A9xQzpPcKiMbdFSdGcxFVvc3jnVOW7TmaOrKozd4J7PlVYttAHvoP7wqE2Rd2iH4TnkoWAOI2+B+FCW0nkK+v4WHKxKKPDy/wBTI22EuGxm7MHwNRFtE7g01xgTppUV4vNnsLWB408k2t2jWEfDDKY8aYWFHZRqP7VdJ2eMd4BrhiF0OLavFFcryw7pm2ifYOGXEGUrUD3GkU27rKyaD86PDRTTR8qQ4sfrW6PImoeXCNRyeBxDqRAy+aQfwpvWOgRlb3n9GKT5zbPvW58lU9GI2f17dzyVWbnifRlVNdYjQtc/o2v4KIlcDVps+R/OnjELA/UdT8acLzDzupweVVF4/eJbl7rGBxGxt2z5kfjSFxHBkDwWakC4w0j9O4D+zS5rBQ/3hQP7P86v2X0ZOp90yIXB/lq/jNd1jeuYOeRmpWSyMxcxylP864W7Kj2blsjxilpvuPUiKi4yqCkqczDaUg0qnw4O3Hk0mpXsiJ0eaPnTxZpI0da/iFNYrFzIogpWgKJ7PmzSlbRB0Z1OssxFTk2ObZTZ/eFKMPJ2yn94U+QHNiVmRomczQ/dIpA21xLR9RVp83KOyZ8675tX9hXpS+zBzo+SsLbMbM+SzTSw3ybPg5Vn82r+wv0phw9fFCvSk+F+A1mj5K/2dB/wx5LFL7KjLPVK8QsVNNgrkfSmmwPKpfCvwPmryQTaA7NL++kNqkalCx5VO9hPKlFke+pfC/AfOXkgptmtcwdHgKG5btcM/mKs/Y1c1etd83uKmFKEbknQeNS+FddAWZeQmEnLZoSDISSNfGrEGq3DlIAcbQ51hSrU1PSZrswuoo5Mq9phZrppoOlWz+A3rVt1oCFn7CVdrwjnVZOIhirW6siGKU/worJpJoSVhU7ggwQRBB5GnTWimnuiHGuo402uJpuak5DSFJrppkmkNS2UkPmuB1oYNPTU2Ogop6PeFMTRUCpbCi1cbSplh4ZQtacklM6gx90UAIcSAB1ukzoEijsF1ywU20tQKFBYCTE8KcWZuUpAQVkxC1zJ3OleTmTjNnoYmpRRo/k+t89/cXC4HVNgJJVmMq/0r0FpJgwASeVZ/olYpsMOblKUuOdpZA37q0DagR2VQInwrzs0rkduJVEmMp01jT40YMhR1MEa1FbWIEzPKjh3WJjTesyxuJXRs8MuXlK7LbZMzxj86h9FrUWuB2bUkqKAtU7knU/fUHpg/nwxmzB7V0+hrvyzJrQ2zYbQgEie7lQBJSCRoTzM04qUYhHnSAzBG868qcB2iO0OPKqEfESqYaIqhnet5olCGkpTXVkUbK1dcNqzO3Vp3PdR2nM+rqCkDUE6j1rJt4ndIQEhYKQIgpmjNY1dNICEBoJGwybVm4MpMvsfyqXbrQQZSRNUbw7RrmL1d0ohxKBlBPZ0mle9416/D/7CRyZPxsjqFCUKOqhKFRNFI9C+R3FOqxC6wxxXZfT1rf7Sdx5j7q9O9jUjEFXCFBOYdtOXfSJn09K+eMHv14XitpfNTmYcC45jiPMTX0pbOpvbdq4YKVNrSFJPMESK48sd7LRGuGUXNu8w6JbdQptXgRBqk6PYJcYVgIw+9uU3IQpQbWAdGzsDPEa1piATAInuoK0kpIjWshopLJJfsnbderqJQfFO3wqmCY63NPMVdrJtsUzxAeT/AN6f5VDxRkN3DhT7jgzDwOtXB9iJruVnv76VaYFbhDqlr3AhI+81XhtTn0YEKJA8KtGVlvIJOVCo8j/P76eWTUdhQW9lP8otjnsra7QO0yrIo/qnb4/fWEbkpiTNewYraJv8PeYVs42U+fD415OlpSFlKtFAwfGuQ6ovYlWiEyArUGrBthKHCvUpAmE1Ht2s0KPKK0fRTCHMUxZhhtBWCoEp566J8zA86LKPaPkgsjhfRdTy0kOvpLq0CMxSf1DotOkEDUETxovTvEPZOiGJOJUgOvJ9nQUZoBWY2VoNJq+tg3Y4IhptQLfkU5tu0k9ppzgY0MTXl3yrYmbi5tcPQvMi2HWumSrtqGgk/q8hxpoh9Tym+QpS40imstERJqwurZJ7Q0/GglJ2CQBxpFg1AbAnWrLB7ktoW0o79pNQ22cxk7ffShHaBHDXWss2PmwcRxlpdl42QorQtQIcBGlef9JXCLw25kFnQgjjWrYenMFiYIWnvqg6aNBxxi9bBhfYWY4jb+u6ub0jIo59Eu/8j4uLeO0ZzYU0mK7XSmTX1bZ5KHoSXXEtp3Ua1GFoNoWi12VtkKT3RVFg7RXcFcaJEV6Z8m3RZ7pPjrLHVqNq1C7hSROk6J8/umuDO3OWhHVjqMdTPZ/klwA4s0ziV22ptKm8yNARBr169CbO0SloltKANUpzDTn3eldhFg3hGGpbSgJgCerT+FUuN4nlQtaVEpCT9I0dv2hy7/jWcIRxxUIdEJtyeqXVmU6QYkOv6u0CGkEHOiCW3D/9f60NZTELuUlpQCSZ+hd2P7Kvw+Aq3xBxtAU4nJJkCZCFj8P63rIYi7Ki2odk6dU7qD+yfw+FZNuTNEqRX4ld5ULB10/Qvb/un/XyryLpW+Lq7Uyw48ltOqm1q0SeQrY9L8VTaW6m5zg6Bp06g9xrBYbaqvrxKFkqC15nFE8OJrSMnDdE6dWwPo882i4XbXJWht+AlSU5sq+BjiDMVPuWUocUjrEEpJHL76vrnCrR5CULZALYypUnRUcNajYvbFbgeQQsr99PEK4+IO/nXv8Ap3GLKuW+qPL4zA8b1royiUzrOZJ8xQHWM2kVJeZIns/Cqq7t1hUozDwMV6OSTirqzHH7T6nO2auCT6VHVZqHA0wl5Gzrg/eNN9ouU7PL864ZTj3idkVLszlWajwNDVZqFEN/dp/xAfFIpPnS5G4bV4prCUsPdMtcz4ADaq5UhtlDhUgYq79Zlo+VO+dZ961R5Gp/oeR3l8EMsHlXBkzUz5xZV71r6KpyL+z+tbuDwNLThf5h6p+CMi3PKjptzyqU3iGHcW3xRRfYafrPDyreCw+UZSnP3WQupjhTC0BVl7Rh6tnXR+7XTYLn+8qB70VpUH0ZPMl3TKst00oNWpt2CklNy0eQ11pnsrZ2fbHial40NZUVZSrmfWmFKvtK9atzZJOzzR/epPYJ2W3/ABVDwWUs0SnJc+2v1rg48NnXB+9VucNUdik/vCu+aneCZ8xWb4Zlc+BVi6uhtcO/xGni+vRtcu/xVYHCnvsGmnCn/wDLV6U+RkXRi5mN+CGMTv0jS6d9aUYrfg/7yv4VIOFvj/CV6U04c8N0K9KOXmXdhqxPsgPztfzJfUfECnDGL7/NGn6gp3ze79g+lIbFad0xRozeWH9LwhycavxHabPi2KDdYrevtlDjgCDulKYBp/si+VIbJZ2FKUczVNsa5Sd0hMEePtC0GBmTOgjUVeJVVIlpFjcNqeXldJgIjhtrVvMGr4duMdL7GOdJy1LuHCyCCNCDIratdLbV7CDb3KHUPCYI7SZO8VhArnTgZqs2GGde2Z48ksX4SRf3HtWIPXCUZAszE6nQDXv0pqTQqWtscVjiox6Izm3N2wlNJAptJVaidI4qnamzTdjThUuRVCpoiaYkUUCpcgoegUdAoKBNS2U86zlOilEm4cpTTgUP9a0WCYc3c3qngkQVZ1GNv51U4VZuXbyW2h4nlW4sWEWrSGmhoOJG5515nFZ0tl1O7h8Le76Fil4AJSkaA6iiBcaTAPComY66xxorZmSrfTSvMs7yc05GkCd4jQ0cLTmga5uM1AbjMCCSBrBqU2BAiPLSmBSX6zc9NLFkHM1atl1Wmx4H7q2DKxlBVvtWK6NvJu8exq9QpK2+sFukg65Uj8617SymNdY4mkmDJgUE7kqFFSsZRCwD99QkqkyTMa0VtQk6CqsR8XqoaqKqhqrsmjNDDS11dFYUWdXV1dQBKw4/Tkc0mpb29QrAxcjwNTntY8K9Lhv9r9zmyfjAKoaqKaGRSkhoGRXtHyU4t7X0eFs4uXbNXVxO6Dqn8R5V41GtTMLxW/wlxbmHXLlutYyqKI1HfNYzhaLPo9CwLVpqAot5gHMxKlAmQCNgEjQR51TdKLC6xTBH7ewuF295KXGnErKe0DMEjgda846L/KJiNniLa8YSMTskg9ZbghlS5GhCwJEHXvr6EcwDDMVwhOJdFMTVd2rf6e47JZSsgHqxxJEjT41xSWnYtJvc8/uGrk4Xbrugn21pCVryGRnA7UHv1pMRQH7Fp5OoQQR+ydql4uzi1u7kDFupKlHKVBQORKSVLOu0xFUdniFwzYFi8w5zMpCcvVKkALTmSDOu4NSppMbi2g9k2kOrUTJj0oy0E5knQLGT8vjFRcJUp5QUonXUSI9BVheJAAA3NVeomqC2j5dtELiFRBB4EaVieklh7NjLhT+jdh1P4/GtbZrKnFp2z9sR8fjTcbsPbG2SkQ40CSYnsggH0kVg9jSHUyeH2q3nQlCSSO7hXtnyfdHkYfbF+5Q3BUW1l0HIVfYWRqjMnKUq5iqfon0ZFqpK3EJLgWUJDmynEknIo8M6FaGtfeYi3YWedbymrdpvq+tcSQot8GnAPeKToDSW5bYTpRjreHWz97cOLWWhlbS4v6VavqoKgO148hXiN5eO3ly6+8ouOuKK1kknU1a9JMcfxq7CjnRbN6NNFRIHee8/yqm6uFa+NNsEvIM9uR40FbOVwSJSONTQzqOFEDZBgjQ0DK8kkaCRUG+WUgIRoauVMxIiBvpVbd2qlQsJBjWZ2osCuYfyuhAXGkK86kYpYlWHXLKFKXmGZGYyZGtZxq6S5i4QDCDKAe/ga0bb5fabVnQqDqQd683i8cuGzKUf1NcUllhX7GGk00q3G5NScZZ9lxF5oGUzmHgdaPgFmbq8CikZG9STtPCvqFlUoKfY8vQ1LSXnR/DXV9Qyy2pT7qgkNgaqUdhX2F8kfQ5voxgTK3EJduVdpa0pIUVneZ4DYV598hPQIuus47iDYyKH92QqQoJ/zPPh3a8a95xO5Swx1aMsgaJJynyNcivr3ZrLx2RGxbEEBkhBzKSdQFZVp8qwGIX2dbji3ADMBwaH97+vMVJxu/6xRCi4tKdJ2daM7d4/qDWRxG66sFS3SUHZ5OqT+0OH9bVE5VshxXdkTF7hCAEtnqVn6qu00s93L+t6yWK3yWm1trTkWR+icMhX7J/rwFWd/cABRlISfqnVCvDl/W9eXdOsZhtVowSSv6itS2BxB+6lCNjkzOY1iCsSxFSwpS7dolDYUZjmfwrQdGrMIZU6YBV2RI0jjWYwpCCpDZO2mnxNa03iGkpbZQohkaQYBEVMnZcVSLRZQFHU5tzxmoj71uwsi5A6pQKVJ95RB3IHPj5VXo9qfdzgkTwTp5VJThLjsKcPZiZO9GObxyUo9UE4qacX3KldugOKDbqHUA6KQrQjnzqJcML7QAUk8q0K8LtmEqceQVBOsESPSg/N7D7PXNW4yKTmRoU5hXtR9Xi17UDzX6e0/ZkYx/r0KIKj5poBU5xyHxRWvdwq3zFKEKWoqgHrCmB+dU+O27NtedVZuuEASrMqYM7aijDxUc8tMbLlhljVuikUrm20fIihlaB7zCfJVSV5zqVT4pFCUkkbJPlW0oSEmgBcY4sqHgqkK7U/VcB9aIWxxQDTShHFs+tZOM/BaoafZSPfWPFNdktj/jR4ppShr7Kx503KzxUseVQ7XVIf7sd1LB2fR5g0Vu3Z/wDMNeZoSWmV7OKP7tP9kB91Sv4DTT+CE38SW3bNcH2D+/UlNoiNHGT4LFVJtRwWPQ0VFmD/AIiPOa3jlfumUo/3Fj7A4RKEBQPEEGgrsXRu2fShN2qgew6ie5UVMbt7hQ/SKPgqtlUuxm249yGqyd/yl+lBVarH1FjyNW4tLngpz+KhuW14PruilLEvA1l+JUFhYOoWPWm9WscVjzNWam70fXcPiKEo3g3UfNNYvGl2NFkb8EA9aNlr9TSdZcDZ1z+I1NK7sbx5oppeuRuls/uVGlfErV+hF9ougdH3R+8aX2y9G1w7/FRzcPcWmT+5TTcr427J/dqarux9fyoZ84X0j+8u6d9OGJ3/APnq9BXG5P8A5Zr0NNNyJ1tkeRNFtfmf1DSn+VfQKMWv/wDOB8UClVit8oQXAO8IAoQuW+NoP4jTxcs/+VP8dUpv3/5E4r3P4IKmXX3FKJKlHUqNXLDue3SoKCiNCQeNQLt4vM9U031SDqqDJNMs1ezEsqUAVahPEVnjksc6XRjmnOO/YtA4aIlyoAc13pyXTzrs1GDgWSV0+RVel3voyHQaNRDgSppaClYp4Io1k6RYNOFJNcO81LmPSERRUxQ20zsKmWtmt5YCEEk8AKzlkSKUGxrYnbWrzBsKfvXBlEI4q4VYYV0eACXLswND1adz41qrVLbSAltASkcBXn5+L7RO3Fw3eR1hZs2TXVsjXTNPGpcZSlMTxNMRlg8J3ogVxHL415zbe7O1KhUp17U9+lPEhMiDxk8KRJTmMjbc09BmCU9k7DnSbGSm+yQIk86XEblqyw+5uH1hCG2yc3LTTXxiltla6DjuRVJ03eDmGIsmxmcuXAAJ2AMn4xRYqCdB7VNtgNqsAB15PWuHiok6TWlQY0JqDh9umzsmLduQhtIR/OpYUDHPYxTQB80q7J9aMhRBMAa9+9RUGY1NECux586BHx2qhqFFVTIk16M0YoZFdFPIpCKz0lWMiup0U5LZPDSlob6BY6y0uUVYO8KhsJyuo5zU13YV3YI6YNGGR3IjmmKp5pAmVeFNqwQ2NI570xWpoqqRtGZYArPI6RSDWzRia9a+QrpJcYRj7eHuLDlncZ1N270loXGXsry8SQI9K82tUiMsanaKlt3DtndMP2ysrzSwtB5KBkGvKc7lZ06dqPqu5uMNxFhz2oqQsM5rl5wjM8sq1QgDhr6TyqBe9HkoedeKBmaWbhxI+qQjK0j4zHjWeRds4ph9riFuPo7poOiEzE7jQzoZHHaoacWvbBUM3CgjrkvKQrMQpQ2mac8aIjNlv/Zb2d5pkNypDtrbE8yElSx8aiDCFeydYpM/3frdRr2XoPwrrTprfNOIL7SHcjynlrPZkkRv3VJY6XLcbbQqybKerU0dYzAmdKz0MvUSE9Hwt5xgABSnLi2THAqhaPWIqzaw63bIeWhJCyX8h2UlYCXWyeBBEis9ddLLzIS2wymQMx11UNAod4qqVjF9e25Nw+cxGVaUiArXeKNFdRazV4x0gssLbU1nU86lKWltp0W4ke4VA6SBxrz7FcXusXuCu5ICU+62gQnx7z30N1mLhR+1rXBuI20oKXkjhGmgpcgkE0dSYOuw2pAnzNSMYEgqFFKRI2pUJlUxtTymONNAR1JGUDeai3wCbR0nlGp3NTM0Hn3ztWW6XX6hYlKVBJXokA695q8cHOSiiZyUVbMW+tS7xbrI0SZAG9IjEVphKTBIJkDVJrmG5TmzFJmDSOMEyrMCe816uTho5F7Ss4Y5XF7MEp1b78ukr4SrU17h8ifyfK6QKZvb61KMKKgopMxcEfVHJPM8dhxqi+SD5K7jpRds3+LNOM4SFSkbKueUTsjmePDnX1naIsujVili1QhvIkIJbEBsDbs8B/WlZTUa0opN2WDlwMMsg01lCkwEz7qf1e6szieLKuHFNgklIzKYcOo/WSePr58KBit864VFGWValBMIdH4H4c+dZ+8uUKQVPF02yFElZMO2yuPfA47wNTmTXNOddDWMb6i39yhbfWlbgCZSHPrIPIiNu4jy41j8SvSHSSoNLX/ip1bc5SOB8/A8KnY3fFLgQ44lt0gBu5bA6t4cAoDQHumOKSNqyuIXZaDgKUoeIJWyTKHOZT/XjzrJbmhW49iAt0LbTDSjJU0dUkcSn+vEca8gffcvL511xQUXVwJOyAdBV10pxJy4ugyyt32cK7EgyCRqJ5CqvCLdTlykBAXm0mM0J5xW848uC+JnB65F/geGvPurU2lvKkRnmYPhWnt8JaR+lJVA1AECnYIwi2sktoACUmBIgkcz31P1UCUdkCQO8VzG4xttLTalJQkdnYUluh523bNwEtuHUpQqQPOlzk6fWnUTTELBziZOsjb+hFPtQgN5CUBClGeB2mPvqAu4cLQaCtOP+tHeu7ZTirRSvpmwCUxOXlrXBhppQKu0ScqSowCaVAZq/wARNvam4bQkrCg3kJ23EHlz8qobt1y8unn3AApZkgbDuFEvbdhOJPt2yi4hCytSzIzHlHdrrRbUFl9LmRC4nsuJzJPiONfQencMow192edxOb2tPgr1InnVW5drQ6pAOg0mN6vMTZcCFIaAzTrk2iqhvDXFLlwZRyrXiY5G0saFhlFq5BGHS43mrlLIqUm3CEBKRAFCU1JMiq5c0lfUalFsCoynvoK1GY2o6minegrMaEGsJp9y412JmHN50FW5B1A3qcm3K0BJKkp2gmNa7A2stuHSjNJMTz4VYoYLiTnRlJOoI3pLHsYynuyChkpUR2SfGnBsxlSgAbGeFT0MBswlII58qRQCVgFEjxocBayKGdRJSIMiNxRlsJW2SUA6jYUbqc3aEknTTWKcu3Uhoagyd+AqdI9RERaJKvpG1gaGQYiim3YgENrIHHORNWDbaVElbiyuBsYFDetyhYCSVgnj+dNWJtEVuzZUg6OZtTHWRFOVhrZTKXXh3ZtalNtkDVJBoqwQEgA8geVapMycjI4449YXIbZeWRGoVuDxFVnzrd/5k1ZdKwkXiUp4JqhIrizznGbSZ3YYxlBNomjFbniUnypfnR/iEHyqDFEbaUs91ZxyZXsmW8cPBL+cnDuhs/u13zgri036UwNAaCl6qtv6nkioeBwvtNWEGlF+kb26KjPEtkaTNNQoK0Iip5kk6srRGrolm/TMpZAPChrbSX0ZgouLMz8aRtnO4lMbmpoyLutD2kJOnjUzUpP2hLTHoMUkikEjhUhe9DVW6kzMRMkgAanhUltpZEhJjamWKQbgKOoQCuPD+dW1sgIZbHdNcufiJYnSNceJTW5FbYXp2T5ipCLVw7IPpViiMwSRIFW9iygoCjJB2rH7bPwX9miZ9uxdV9U1ZW2A3K4JbIG8qIFX7VugrHZGQd/Gp7Y4R2dhBpPi5sa4eJS22AqSRmjfh+dWjOFONAG2uXmid4y/lU5PunKT60VokA5hHfXPPJKfVmsYRj0RGbsb76uJLBOmrYM0du0xAFI9tQSRxRUxIKcu5PCKKFEGIkH4VnRpZHaZv0+66ysDeQRRkKxAaKbYV++aKkk6bKGum1GT2uSRxHfSoCMH75OWLVEHSc809V3dZSDaOKg/VINSgRw32pWp0knyoYEb50uWl9rDrkgxGVINU+J3ybnGrFb9rcISz2lIg5jroQOWladCttJIqqw7M90gv7r6qAlhPlv8aQFgz0gslaL69EGZW0oU7+0eGAAl88iS2oR8KnNLIzCY10NKhtK5zoSs8cwG1VuABGO4Yr/jmk5eClR560QYxh6jPtrE8usH40Q2lupIm3ZUInVsUJWFYcojrLO22nVsUbgfKShSZYFEAk1xE17LhZy2CIrkoKjAGtSmrVazJ0HfUsNJbT2R51cOGct30IlkS2RCRbhIlep5U1agkxtU51GUZsycu81V3PbdGXaKMyWJeyEHrY9tQLiY51Nc2qA2mFAnhVi8AmQClQ3kGaMLbi7FPqiMRTgmE60oEq7q5e1aVSsVglamj2iDJXQYzKAq7trVIypCZ01Ktq87islLSb4o27EQQlgKBSSvYjgKHlJWBO/CpvVdY4lKUgcPKKPbWa1QEpCieMa1wX4Og3vyWYh12HXODv7tqNwxInT64+4+taDEWMio7QG8HMKwOCt3GHX7F7bK+maUFAaieBB7iNPOvTbgIubVD9uAWXEhQKcwidwY4g6bDatoS1RoxmtLszZQArNueEJKj5TUm3MqKUglZ3BMk/tHgO6m3LaUkhavIqNIypScqUJCUj6yk5UjwG5NSxk24bC4SDMCSYjz8OAqElWRR0gTFTwUpGQGVq17W57z3chQHmkoRAEpSNz/AF50dREV0SoHypuoOtPmEAKG4BBp0FYEgwPjUNUXF9gSgJ8KYlAzE6UcpJMCuQnQ6VBYgSQBFDcGYwRCfGiqEa0xQCUyTtxNMCsxFwNNqClgDKSrhpXnGM35vrsrEhsaJHdWi6XX2VK2AZU4djwH+tS+hvyYY90lU26pn2CxVr11wIKh+qjc+Ogr0+DgoR5ku5x55apaV2MTa2z95cN29oy48+4cqG20lSlHuAr3L5M/kbgoxHpOlLqkQsWY7SEd6/tHuGnOa9E6GdAMG6JMSwznuSIcuHdXFefAdwrVXFySkZOylPunijz4j+u+ry576dCYwHt3iLFrqGEJAjYbLA+yeEf1FQHb5TygUrJSTAVxB2g/1/ML30wVnGVSTKoMR+sD6/HvqFcPt2SFvLlxwdl1pKQetRtKR9ocv3dik1wyyNm0YJEh0eyhTjiVGzTq42jVTY3K0DiOJSOElOoKaoscu8q0uWbiOtCRkUIyPNxIBI9QeEyNCRQMTxtK3GUMudaVJ6y1emA4niknediD4HcGsxc3QbSVBRTaOr7I4tLn4AnccDPA1n1LG3N022y45B9kUT1jKx+iPHTlzG3EV5700xlaCqyQcygQtp0K1SP608KtOlePewxlCVOOpU2tud4Gh/rnXmylKcVmWoqVtJNehwfDOT1y6HPmyVsgjElZMk6R5n+jWuwKwbQ2HB2XimQeSZ02qiwhgOgFWypny/0rX2zSmPpAcqFkKKdhAGgrm4vJryP4G2CGmC+JY2pDStQlKlEntGTSl5SXMugTGtNtoeUHQQpIPZgbeHfUlbDTa1uKhIUJMiddq5jUjnresCkJBCjAJNDzhVwEKUguAwcusCm2r7j94ttlJQyAonSCSNv9KK2hSUtuISlLZnMnYSf50wAXK2Q4SEEk7kDWRUO4LeR0XCctukFS0nTQcqty0kuypKh+tuKzvSshuzhCgeuVB14ATWuHG8s1BdyJy0RcmZhHbUt2I61RUByHD4UTjFPeetxlIZKeyPdUeW+tC9otydUOx3EV9fDTBKK7HhNyk7oVSuBoKkydaKHrfiHfhTFOMEe8qfCnqixq12BkUFxJFFU4zwc/7aYHEe7mbUOeoNRKSNFZGWmoy2pMRVgUgnVSD50W3ZaK0l51Dbc6mZMdwFZSxqRqsmktMKtuqsbbMjKFAq46TUtbaSCCcsDge/eg/ONoVfRqUlJgAElRAGgHoKci8YcWfpcqZmCYBo0o5G5XYdbYy9qddezUdWVKoSRoJ50V24YIPbnWd5oS0oe7QMiNYgeVS4DUjkkJUEhII2JmKKttJAUoqA4mSNKGEBKsxACQeJozy1BmAMvPWpcB6h1sgNqUEqUYggpPdT8wDhUVmOIO4oDAMqVMq07qcSSSSZJpKAORLURlIB1ocSnsgAg7jhQ21HumZ140ZMgCU5j3fdV6TNyMZ0oay4gJIMoGnKqQt1quljBL7b0aKEE99UrNtnMkaVx5MLlPY9HDkrGiIzb5tVDs1MDYAgVJDQArikRW0MCghSyaiKUEQQKK8yhKc/aAOwp5TFITpVOCFqZX3DZXlATtTUMRqanETTCmsHgV2zVTdUdaI+kUs7JTSWKJC3iNVnTwp6vo7Fwj3l6D7qOhAbZSkbAAVi4+0K9gaqEqjKOlAVVVQkS7RMMOLP1lBA+8/hVoxqpPID4VAaQQywn9UrPiT+UVZW7ZCO5WleRxEtU2d2JVFElhJW4N9SBWkt05U5QBl2HdVXaIDbU6AniatreFAAKBPOsUWSGyQdoJqY1sdxrNRmRz85qUzoRw40wDtDUkSe40cJJO4gfCgNjmSRvFSmxEzMHvpAFQDB4EfCnASSNJOhimhRnQgnwooVA7IMDupDObEQDFGSYMga8e6hH3YGpoiYEAaxSGFSqPdKYPCKcJlJJAJ0MGhpKQc3f5GiZwARueAOtADbt0tMuOgjsJJqH0fUv2ValHtrWVU7FFAWikqIAUrLtHfRcITFqmQASSJHEVIy0QYE93rUhohR4GajJlI0FSmTOg7uNUhBUE5ZCdJgxRUNSTNIjaTsTrRyQnXta8ANqYj5SGGO5AdMqtZB13oyLEtR9GfEiji1f3DZPhSFl9P+G4PKvro4lHseM8rfcZ1RG4jypi0DjTypxMyVj1ppUojc1Ta8ArAOJSpBSoaVEcbSDoKlqM7xQVb6xXNkp9UbxbRCcTFEZVmR3jSiqAO4FIMqdhBrmqnZpqtD0phMmgqOZRNSXnlOoAIExEjjUaCVBI3NaSaeyFHyx7AKCHCJANWjGJhvRbWYREzrVcRGnKurGXC45u5IpZJLoaKzxSyLkOJU2kCRPOrS2xnDQ6kkLkCASQB51ia6Kzfp+IrnzPSbfHsP7ISlXeBFaPot0itLq69hStSOskoJJGVXdtv48BXimxqXht4uxvmLlBMtLConccR6VP2GMVcXuLnSfU93xFl1KySVKM8VK/EVWFpzPmPY8BKvKau8PcGL2yOqhdwUBaQFEKcSeOhEkcdzUW9wa6aQXLiyukomJWhQBPmda8+SNk+wFgpUmG8unvE6gHmTxPdUhxsOBLImCMzijuE/mrbwmoQUpuEpypI5jRPlUlp/LKQTO6lK1Pie/kKgoFcsGFmPTn/RqOglPZVonnVoFpcVkA92CQef1U+JOp8qivMjPCYKVQAeeoH503uC2ORbrUJbSVj9XWl9huFKMMOz+waLaaFJSd08eOk/nV2w64kR1nZ7/68KjSVqKZnBL973bdSe9ZCR8anW/Q51/sX1822k7oQnMqO46CrEvLSQTprE/D79KloC1wFE8Tpvpv5irUUJyYTBOiXRvCnxcotEv3g16+4+kUO8ToPITWpbxJtIUGhCjuf63FZ1lhZSok9pCoV57EdxFTCz1LaXDqkzI5DiK0eRmagWK7l5x3meAJ37qlW+VxpJ1InY6HvSeR0+/lVQu5SzayVfTIcCVHu0yqHw8/Cqq5xhTdyjtlCbnQx9V5In4gf9o51DbZaVF9iVw20xnZKesE5ROXMAfd7tvIjurJ4ziYeQFWpKlR1jPCR9ZB5cu7T7NQL/FXHn+yew9K0g/VcHvDz38jzqhu70NF0g6CLlHdJhQ/rnU0AV5xEr6pcNXJ69hR/wANzcgdx3j9qs1j+Lf+G3TyAercbCiAfdcmI+70o9w6u5VDa8jTT6lpUOI10HmTWZ6YXKSm3srdJDaJcUANCTt+NdHD4uZkUTPLPRFszN0+7d3C3rhZW4rcmuZZLrqUIElRgUoSeVWnR+y9qvk/S9WEakg9ryFe7laxY21tR58PbkkXmEYcEhIWghOXiJmtKhCUJCCMyhoJ4UmEWeXrUgrEHUlUkgirFdoVp7MFfAnXTjPlXzJ65TYchAeUgupDhnQKmT93nVghhJRDaSNd5PPWpVrhFuk9bMKTqCe78KK406u4ysp7IJBUToIigAPVKUVRlAnnsajJYzpURoqYkfhUwGbV1x+OqVOXTUg6RTbBteVzQBSezB96OOnjQBEdZUhPY1JI94nlWJ6WLC8R6klIDaRoCNzqfhAra37joUoJSEKMAidv6/Gsz0lw21WWLq7UpD7jHZCdM8KiTpwHhNej6Y0s62OTjNsVmVebDiEhJSCBG9RzbOE6RpyNSlWbClEJWtPiAaYqxSPdf/7a+icW3dHlxml3+hHVbOR586Cth0fVJqWqyVMC4SNJ4ioj7dwyoDMVAmAUKmsclQVy2NYPU6TB9S6T7ivSgLcShRC1QraDRUuvH3Vq07644bc3ELS2eJlXGuDieJWOOqG51Ysbk6kCS6gzC0+tPDgI3EVJZwVxprrnAJJIy8fGuThq8m0Rp3+lca9Sl4N/sq8kcLnZU06SR3ipCMNdUfdIilThbhWCArltVr1L+36kvhfiEtcMXcMJcS4ElUwCKS5w1y1syt5IW4VElaVbDgK0Fu2llCW0+6gZRT7i39qR1H1Vaq8K9LLGMYcyfZHnY8spZNEe7MM2+tDiklSiAdDNS2nyZzrUeQJNXjuCJJUA2MuhBFRVYMrrOwzCRpXkL1Braj03wyZEYvrhsfROGBud6IcVuyO0sKHeKlLweE9lJB4g1EXhi0/VUR3VovU67EPg0x6MWuBOqfSnpxi5AAC4HhVe9ZuoMgEDvoZzpGqa3h6lB9djKXB10RZPYip9rq3gFI7xQkqZAgBQqEFH7BHnXF3KYUk1suOxP8xH2aS6ImlbPAr9BTT1JGq1z+zXIYcUgKygSJgnWkUw5wSPWuzdqzHbpY7Iwr/FI/cpvVNHZ0eaaYWnAfcNIUrH1DU0/BX6MIWEHZ5B9aZ7PqIWgz30w5huk+lNJUNUpjWok67DSfkV5BU4yjgkknyFOcp6e2srG0AU1etczjTLTALpraC66hv7RAp6xRcPaLj5UNMiSfwrPI9MWy4K3RP0U4tSRooxI5bCrFKMpQPsiai2bQzAcE7zVq2ye0Tua8Ns9JBrAFU5wVI5VbsJyJTpAjYCo9o3kaA0k86mtJg6aihAFbEnUacKkIEmSe+htCQNZNFQnUZidfjTESGvtTM1Ibk7mfGo7bZGokRprUlpPZUe/SkARMEggxp50YGNDtvNCSniAI499E1BAkQTM0hijYgKIHPeKI0oGcx24U1ISdVCFca5EJVCieQNABk9okAa8KeRtJjwpqTKSZ1586cMuuVQESJpDK3GAbl+3YbEnVZG1WWHtut2jaXcoVl1CdQKrLF32jHLohPYZSEA9/GrtsERO++tShhWhCiDz2qayASJGm1RW0jU7d9TmhIEDQbVQmFR9Ugb7GKIBECPOmhUjQnX1FLxBJ0jemI+UE3bQ1zkeRFGTeiITcGSOZrWsWuALH0mDXCf+TfH/wCyTRRg3R10n6HF2p4Zmlx8BXqr1HIuyOJ8NFmSReOE6XAPiQacL12dFoM6GAK1R6LYC4Tkvr5sf+pYhXxSqmL6F4VlzN41bDudt3mz8ARWi9Sl3j9SXwkf8RlxcryqSEog6nSo7i51KE1oW+i1q6pSWsWw3MDBCrotn/uFF/sVdHVFxbujh1V42v8AGj7xi+qBcK10MkrKfq0MpQefrWuX0KxIf8LcqP6gSv7jUB3otiTX6W2uUGdczKtKzfGY32L5MkUSQgDTMT3nSnJb3cVEk6CpzuD3DcyY/aSRQVWr40PVmP1q0hxWLuxPHMjV1EU26kAlv0NDUvL7yFeVbLicT/MS4SXYWuimh1HHMPKnF1r7ceVaLLjf5kTT8HRSxXZmzs4k0oy8Fp9apSi+jEeodAMQL2DMDNLlmstqB/yzt+HpWrW83eu3SGAovWyUrdbKSQlKtlDUdkkEeIryvoBfJtMb6h0gs3SOqUJ48PxHnXpFiwhN8zepU6i9t0Kt+sQspzJmYIG44+deTxMNGRrszohK42I4QndUeBA+6hh0wkIASBqFkdlHePtGrW7W7ciS44pW2Un7uNUzx6tWYlRUOJI09TXI1RqnZPYWEJgFSAASSdSJ3Uf1jwFHU4QOyBmQRlTyURCE+QMmqZF1pIKAlOpWr9GjvJPvK+FTrN3MUFEpAkt599fedV37x/UAyzyhDiCCChGfU8koyz6mpzZCmVJB1AKT/wC3P5VSN3KHBmBysLGVM8GU6qUf2jTk3pTavLIyrLallP67uiR6UgNM1luErQfrhB/jTr8daNaXn0DDxMSlDh8Zyk/GqO1vgi5dE9lC0Nz3ISCagpvz81CTr7Kkx3qXpQBtzfIauwjQJdbcb80EKT8FH0ob2LpJkmE5kKI7lCD8ayt5elWIWpzQPaHPTqzP4VAcviWfe1LDXrnMUwLy6vStxDQUR1rTjE/rJMpP/wAqqMQvutw9bswQlFynuUnX8IqtvsVQ2+04VAJS+66T+qAR95rI4n0mb9i9nYl1wthBI90TqfHlVwxyyOoqyZSUd2arGMXats61rCUouELBPAFOv4+tYbG+kL16vLbFTbWUozcVAmfLYVT3d0/evKduHCpRMxwHlQgK9TBwSh7U92ceTiHLaPQe0442rMhakq5gxUlx9TzwdunFOKUNVAyQJ27qjAU4JJ2rvUVdnM2Sm3GQ6khbmXSQpMirTDMTbs7has6giSpIQiJPjwqjAp4Bonijkjpl0JjNwepGie6TPh7PaJyAbFWpJ76c30rxPNqpCpPERWeSk09IojweFKtISzzbuzRq6X36z2m2I7gfzqYz0wKXErXbFQAIyhZCde6slFKKb4LC/wAolxGRdzZnpihSUI9mIbSc2Unc8PT8Kmo6dWeeVWbsaCQRm7zWABikJ5VL9NwPsUuLy+Tdf2mwlwqhl5AP2uM8dKpelifak2T9hdpWUt9WU5iMo3Hxms6pXOuDqgnLmMcpoxen48U1ODY58VkyR0yob7JiCiSlKlniQZphYxHJPUOlExOXSaL1yh9Y+tL7W8E5Q4vLynSu3T8TFSl4RCWbtM52VwN+zUzB3M7r/WIBSlAyhQiDO9NN04T7xothiVxY3iLlgNqcSCmHE5hB7jXLxOF5sbimb4cmiSk0X2G4PZfQLWtJB7SjIMc9K1SMFZW2laVAA7TxFeYe1XHWrX1hlZkwAB6cKkIxK7ASOtcIH65FeUvSZ92jtfGxXRHoaujzSx+lQVco1NFHRppIlRB8BXmwxO/S5mRePp8Fn0qU3j+KJSEi+uAB+tT+6JeUL7cvB6Zb4GwkQptJUAZ4ceVRcfw+2scIfeDeV0gISe8msEnpPjCVSLsqPNSQTr/pUo4xiOKWuW+eDiEr7PZAMxxNaYvTJxmnKqM8vGR0OuoxA0rW9EsHavLRy5fB1cyoI5Df4n4VlEwEydgJq3wLpq5ZW1raItWlNtpKZJIJkkz46128bjnkx6YKzh4SUYT1SNkrArVRPY02NMOAW/AaeG9VjnTlhDSyptgOEQAHCQKAr5QrFKgTbOmBHZIIB514n2TL7p6y4nG/zFsro+wSZyz4VBvujrAT9GkGo3/6gYYtYJafRPvdieHjRv7b4M5AL7qARrmaJE+lS+Eye6ylnh5Khzo4FqKcsTtURfQ9SwqIPlWjT0qwZzIfbm0q4yCI+FG/tLhGpTe28nmqKzfDzXVMtZovuYZ/ok4gqyzl32qJd9FnQE5UrMjeNK9GGLWLz6clwwpuO0Qude6pji7QkFDydROVImo0UVqPI3cIvWtcqoH629CRYXrgWodkIEnMY9K9bvsPZcZQ4mACJHhWH6V9TbstZw9kJKUZNATvJ8q9PheKlOSxyODPw6jFziZRy3uknYHwg0JSLkbtK/ho/X2/FLk00rST2FKA5GvW0rszjTfdEc9cJzNqH7ppoUTEgRU5t1STIWI5Gac48VHMoIJ5biKiSfZjUt+hDEZdNqCujriNKA5tWDNUR11Nw9BFupSdVKXBHcKhKq/YbDTKUaHKkJPjx+NcPGz0wrydfDxuV+AjMCNCKuLVClZUnfiDyqqQ04tCOqlZB1NW+FMutpUl86gzvNeSdpaNoiIkcJoyUacqa0k5IBoyUQY4cKYh7aDA0276lNwATuKGhOUGSSKkN6kQAY1oAdw0mNp5VIbGmg7wRQkAFOUcOVEbiSJnTU0DHg5Eka8vOnEJIO2lIFAzEknSSdqWQlZEKI40gC8UgfCiEwUHgTG+vhQ2gZiDAO8b05JWXNYB5UAFCNBvHfSkhKSskgAZoPCuSlQiRPComPOi3wtYAlbqktATr2jUsY7A24tgsoIU8orJirhtAAgiQTQ7ZkMtNtjZCQkeVSMpJ0mSZA50IByYMaJ5DvqQhWX3teAAoKQAQIoyEyCDrG8aA00AQKBgHSaIrMRCdCKZv3Qaf24hME8QTFNiPm5jGbIkf3lseMipzWIWqyMlwwr/AKgrz02zw/wz5UwsujdtXpXRaM6PVGVBcFtaFfsrFHJdQmQXNtMpryOFp+qoeRFOTcPJ911weCjRSDc3yvnI4gpbHWJ6zQlYBHmSKn9RfaKWbB0xstlP3xXnltieIMdpi6fT4LNTWuk+Ltf8Ys/tJB/CksfxKeR9kbdDV4CItLCPtJlJHoRU1ly+QAEZ0n/07xxP4msK30xxVPvKt1/tNCpbfTa7EdZZ2i/AFNPlEvJLwbY3uKCAH72P/wCqC/8A5JqHc3d2cxeDyzGhct2lj7qzyOnAP6TDUfuOkVIR01sjHWWVwj9lwGlymHMfg519CgQtm1J5Kt8p+BqA6lhwiba3T+ypSatD0qwZ79K3cj9ptKqM30hwM+6/kP6zEUuWyuYvBnFW1tOrSh+y9+YobtjblOYdbB00UlVar54wp0yL22P7SY+8URN1hrsgOWa55KTrS0MWteDGKw1sRlW6Cdpb39KYrDspH95Qn9tChW26jDnB+gaI/UI/A01dhYKTHVOJ7wTpRpYa4mMbsXmnEuM3VsFoIUntkEEHTcV6+FHFcJWW3OrN7b5esbV7rkbgjv8AurHHDbIJhK3knnP8q0PRhQatF2bbhcyKLqJ0I7vPX1oSfcTaa2H4u7jZ6N2F5ZouWcVtFoW8wg6uxooabg7ipuP9IVYcq0Xe2pftbhQCnCspcaJ58/P1qUMTaGLsYeUrSp9hT7bhIyqynVI7wNap8adtekGHYtYM503NmvIpK0wQr6pHcYNN9CEWHsybxCbm2WlwT2UrV2wRyST8ahOvrC1tOoUG91oKu05+2rYJ7v8ASonQ69NzhqQuc4EK7lDQ1dXzHX2TjY1IBKJ1g1nqKsii+C4CvpELInLp1xGyED7A4n+dKq+7eYkO5HM642de+qhPcn8ByNVLQS42VqBlQhcEye6eVZvF8RvrDE3WWFtwkfR5kbIOoA5cvKhOxpWb1y5LdoGC4OudCsy50E6uL8BqPSmqvkKgAQlSkuFJ+q0j3Ae8nWPGvMHsVxF5CwLkoWreEiTy8qr1u3z4Um7fcck/bPa8adjo9LxPpLaMLJdukJKUqSIMkqV7xAHIaCqhXSdu6cyWa0BZUDK5hIAhPp95rBLtXQicmh2njW9+Tno6lVk7e3KYU6sJQDtlH5n7qqMoreQnFvoVN17bdupDilOADshIOXLzHdPGoi7dSFFK8oI37Qr1az6OLYdVdMpcUgjqwNIKe4cqyXSfDEP3CnlpSXEgIAHCu6PqCjtGOxzPhW92zLpaVl0APeDShpUe6SKoMUUG71TbPZCNDGmvGgJun0nR5Y866Icen1iZS4V+TUBCh9U04JPI1mU4hdJ2eX60ZGLXif8AFJ8a3jx2PumZvhZ+TRBFPCaoEY1dBUkpV4ijox10DtNNnyraPGYn1M5cNkLtIp0TpVU1jiD+kY/hovz2zJ+gVHDWtlxOJ9zJ4Mi7FlSTUFGL2yj2kqT5084laajMryFaLPjf5iOVNdUSSaaTFRfb7U7OKHlXC6t1bPDzFPnQ8j5cu6DrUKGVUmdlWz6POl7BOjiD509afcpKhCTXCnhskaFJ8CKcGVfZNUtw1IFFKBReqWBqk+lKEHiDTSJ1AwKUCiBunhsVSQnJAcppwRR8kcK6IqqJ1AQjWre1RkYQnSYkx31XITnWlPMxVugaVMiJuwN8rq7RZnVWgqjUqrPF3P0bY71GqtWtSjTGths0hFLFdSo1G5ZpcoA1pCoCgLcnaolKhpNj1qAoRBWaVCFK3qQhvLUJORVqIxpkjapSFOJjK4seCjTRpXTWigkZttklm+umTLdw6k88xqQ5irtwyGrwB5IOYSkaGq0muqeXC7oN6qyQs2a97cg8wYpobszOjo86DXU9KFXxJKWbM7OuJ8VU19i3QUqQ64vjGkHzoIFOAo5aYuncjuggTwO1Rl0Vx0LuHUCYRA158aEuuFtN7HQk11HWLJevG0xIBzGeQ1q+UnMiNs29QcAZzOOrjSAn13+6raAt3TbhXi8dO8mnwenw0ajY+xByZYiKuLUoQkE6mNRFQGEdrTcifAVZsNZ0jLrrrXEbktlRVBIGp0qSlMRy76G02EBIGxo6ExqNRy4VZI9AHNXhFFSI1Mz30iBBMwaKBm0CYJ18KBiJmdARAooE5Rw2gcK5sAnw4UQaAGSRSAaUhQJHA7bURMEBRzb692lIkDUcDsSNxSoAmCk6bg7ChgFaTmjWOBAqU2k6SOO80xhGkgg8+6pKQY1kGaVjHpAI1PEEVncae9u6S4XYoIyIJecAGojWtEWwqNCPOKqsLZL2MXVypCAEjIk7zPf5VNgXSUK0y6j40bIRvI41zSIAAHnNFSJggCN6YCJQYkiJ76KlJSgCTtEAz605KJg7CSN6enVcwDOm/CmI6NwuZJiIperKxBkcdDSiACpU9nnRQAlWhy6coosD5ZTYAHaaQ2JrZrw1AGgBJ4ChKw9MdpI5b1q40RZkTZESJ1oKsML2pQD4itb836iU6nSuFj2PdPieYopgZRvB0JGqAeNPODIVu0fWtYi0zE7AgxB3o6bElIKkg8ARRuBjRgjRMZFajnXfMTR0hST4VtU2agT2ATvA5UpsiNY25Dai5eQ2MIcCGSW1a/rAxQXcAeSdHUelbm4slKWAEnmSNY/OlOH6EwRynWjmSXcKR525g92kEpSlY7jrTEYbcqS5LSkqSJAj3u6vQ1Yfk1UJE8NYrmrJHWKnNExl5U+dJBoR5mphxMdYgoB4qEChAA8q9RVhTCCpxCJU52lA60A4cwQQGUjnKQYq/tD8C0HnAbj3SPI0ZAuRm6tbnZTmOVR0Fbf5rY0T1LZV3IAp68JtW0R1SEmI7CiKOffYNBiEX96nVF2/A/XNXHRfpHd2WOWi7m5Wu2K8joUZ7J0ny0PlU13CLZoQgFIG0E61Aew9IlKScs7wCaOcn2DQevOWVu9d27jrZLto51jCkqIIkd243Ed1PTg9qnE38QQhaLl9sNuQrsqA2JHPQa1WdH7r23BbUuqKlhBt3TsTpE/d61H9gxRfQt3DW3HW8StFE2rqHAC6lKsyde8Egg8hSIKq1BwnpRd20lLTquvQOGuih91a9Ktd6znTK3fbscJxh5hTFyhKS+2d0yIUPxq8wx0XNq2pJkjSefKsZbMbVlU+2pm+dQNEntjzrMdNLFZFveNx1ifo1DnxH41vsUt8vVPpGo7CvA1SY/h/t+EXduB21IlB/WGo+NSnuWrR5y08l2EvaEcQNaK+08pKU26UqIVJWTsPCq22eU8pLNyhSXicqXANzyV+daG4LVhay7KUtpgxqSf51T2L2YHD7NzEsQYsbVJBWvLqNANyfCJNexMMN2dsyw0hPVMoCEpCeWlY/oJZ5VOX60FKldhrNv8ArflW1ZUp3VYTI4DWobAS+vLhi1HVrVk0ASVbCsX0ium7HCri4XBUlOkndR2HrV9i98hdz1KYyoHaV+tXmXyj4l1t0zYNKlDYDi4+0RoPT76aVsTZjlLK1FSjKiZJ5munvpldNdGoiglOFBmnpVVRkJoKKWmpk7Ak91OggwQQa2TJFBogVQq4GrTJaJANO3qOlcURKweNaKRLQWlSBTBrT0mtE7IY8JFOCaQGnA1qkiBIUNlH1pQ48nZxXrTqaadeAHi6uU7PK9aenErtP+KfOgU0ilcl0bFoi+qJ6Mau0H3knxFPGOP/AFm21eVVRppNHPyR/MLkY32LtOOKjW3RRU4y2fet/Q1nwaeFVa4vJ5JfDY/BrcIuW7t5eVpSciZknnpVyBCdaqOi7ARhpdI7TqyfIaD8at31hplbiohCSr0r0scm4KUjzMqSm4xM7id60b10HNKTl07qjJumTuojxFVqllaytR7SjJpK5VxM+x3rCkqLbrWSNHUx4U1akn3VpNVoSDTw2Kr7RN9g5SXcmdWVcUnzordooweyfMVXhHIn1pwChspXrSWR90JxfZloLdadkHyri0sfUV6VWhTg2WqnB98bOKrVZ/gRy35JxSRuD6UhqGLy5Ts5TjiVyBBKSO8UnxEfAcuRIpYqIcTdjtNtnyqZYOv3qVlq2aIQQCSY3ojnhJ0hShKKtiRTgKkrZuGyM9ok9wXUJOI289plQ8DV8yC6slapdEHCaI2AFZiAUpBUfAan7qEm/simT1iTy3oeJXlsqzWi2UpTixlMjYcanJmioPS9wjCTkk0VNq6XLlxSjq5Kj470de9RrYQ6kmpRSVLCRuTFcENkdcvxF/guVmw1AzuSqOPKpbSTnUE++QYFNDWVcJAhACdOFSrdlQcKiCJEA14GWeubkerCOmKRLtGwUZjoQBmB1M1PZRKhG4+NCs2FLByxI51MYt3SSDBjjFZFExCRppryHCnpByiYnjNRvZTE5wlXGOdF9leBMOARzmqtk0SkJCQSDrtTxJB01EaGoqba7A0cQRrrReqvGxPYM0WOiU32USQZmDyoikyARJ5VCR7XvkQSdxNPCrzLlFuD4EafGiwolgAJE7TECiMJ7cpkwNiagi4uEH/dFyY4zRmblxITmtXo3JA4UrCi1ZTlCsoBqW2MyfrQd9arWr5J0Uy8kToSncVLReW+gK1Aj/06VoKCXgDFopwhQAHw5UPBWMtpmj3iTQsRfZdtuqZWVKUROnDvNWds7bN26UF5qEgAkq40dx9g6USZ28RRMoAMajbWms3LJIDbjaidPeH31IRlUmUlBA4iDVEjUp7IymBvI1inBOhSBoDMZeNFSJSA1oDtP4URIUFdoKAG5iaABhBUAUn3ROgpxSCASQR3jWiJbAB3B38qK00rMrRJPeDQB4ypomFfdTSjNMN686mhKuUjjXKASNU/GuhmSIKGQDsD3U5CG1cAQBMR/XOpTWQkJPvRw2pjiCNhM8RpRYzjapJOwMUzqW2ssABJHiakNAqBgkK7+NPcbAAkiBtQBHQ2hUjXblvXdSAZkZSNAaKhJHujSlKVGSNeelTYwKmUBcgga70oYSUkp4aDTepASTvGkb06DtEqO0CgCMq0ESOEzFC9lbSoKUkdYrQDgCanqkJziCdhyJmoluFP3jrmaUMjIknnxilQAF26UBKRodtBQHWerQdJ8qtHFSSD4d9AWJBJiYmhoCiebn3QSBxmozrZOh1irp1gwAkCguMHJBSCTuqKmijOPIiZiO6opZJB0gjyrRKt0pJCkCd9ajOMAKCQNDz4UgHdFHS28/aqJAcGZM/aH8vuq8vMYFneYc081DV24WS7mgNrjQEd9Z1E2z7byBq2oGOfd99ah63tb1HVXLSHmVEOpCtp5jv/ADq4vYiSA3d+1iruJYG+2tDjLQWnOQQtKhuPAmqroRcqbZNs9PWsqLKge7b4VfqtLZy/RfFsG6S2Wg4D9U7jkazd2Pm3pQVgQ1eJCh+2n89aU0JGzdSHmFIVsoVVoVmbIIhSSQR3ipzDuZKSNjrUV5sou1wOysZh48ax6Frc89XhQZ6TPrUghhCTcDlrw9dKJcYam+WyyElxZWDqYE9/OtD0jSEsqcykqEAHNEUzoRYKcu7i/dWtadEoClSAe4cNPvq7XcZq7O1RbWzTLcZW0xMbniaI5cJtmSo6KjQTueFF5DU+FVWLqSHQgEyNTB0qOpT2RRXjyLe3ubl8wlAK1V5FdvLuLlx5z33FFR863/Ti5m3bskGM5zuRyGw9furBvs5QTMfjWsTMjU4DWlCdKI02VqA51QHBuWxp2lmBTvY3o0SPUVKtW+suiYlLegHeatDbSkb78KVjoqrRh1lwLQVBY4ipQazklxas25nnU5m3IGwqWzbGM2hP3UrHRTrthJgZuc8aGbMLGiY8BV84wUq0G2u0TTQwBMJ3pqcvItKM8uyygmdqVlk9WFLbgHZQrQpZgDQEd4oS20g6gAcgKfMl5DSii6hZUeqSoj1p5ZeTqW1j901q8It5alQhSu1Ed9XTVv7pABHhVLNNdGS8cWec6gCfSnlSMqcuYKjWdia9FXYsOSVMoVP6u1MXg1kUKzMIk6nswRVfasnkXKiefJHfXGZrduYFYLAPs0HaEk0E9HLJQjqyJ5KNUuMyC5MTEa7Ea0i5FbB3o7YJBUoPJHAByq66wRkJhpxYHEq1IrT7a63RPI8MzZNMJ1q5eweD2XyRtqmoRwx7rISpJI7oqftTfYrkkMmNwRShXKpCrC4kzlPME0W1w932tnO2AnOCYVwmaqGfU0qJljpNm8sbVdvZW7QBIQhI+En8ar+kr5ZwxSdlOkI/E1JaxF1Jmd6p+lr7l4LVKE6IClGBxJ/KvouJnycLb6HhYIPJlRngqnZtaYGHs0BtRPIA1ym1oVCwU8NRXkLiY+T13jYZKqKFCoqMxmKkIadKcwQqOcV0Rzx7szcGEBFOFN6t3LOQxSAODdCvStFmxvuiHjl4C11DzkaFJHlXFcRIIrRSRGljiKYRS5xXSDQ0mNWBWmr3o9dBiyW2W0qBcKpO+wFU9WGG/oljkr8KeKKU7Izbwo0T2JWxs3Upt4cyK7WbjFYbhWjGsDTtdnXv0rNAxodxS4itYuGVRaHRS0gUKeINZG4rZAOtW2CthzEUqIkISV+fD4mqoDWrzo8CFrVpqAiT41jxD0YpMrHHVkSLltiCdNTqan2dstehVIH1TTLfR/3QobEGryyZUO0UmToAO/evnj1GdZt5G1BYgk7ipYbEaGRGlS7e0cMFXZ0kaVYMWjaXBIJVEbRVrYkrmmVqngO+pabJKUkqOuh1PGpphElRCSOR2oTjicukQeE60rAA4kNiEkQkSJFDylYjXhHdR8hWrsyJPL7qltMgJnKCTrt36UWMiJZIXzI3ET6UdNsSBCdRAANTkMZjmgkHblUrqCQYOp2OxpAVHVdkgoABkbRxqXb24DevIRFTkW8gEjxJM1IbtwZneAJHCgCI23PuDfUAnan5EpCCrKJMDQeVSssgdnUcdxQbu2DlsuFCRqnnNDEincS2/iyG24ygjNpy3q8FsypKQWkxv7o2qswhhRuVuKCYSMsnmTV/kladirwpRQ2yGcPtzM26CR3ATRVYbaEkIbAMbpMVLzAGSZCuJNKEgKnKAYqqEQVYYwpqVqXkEkQsg0iMHSFSi7vkJjUB0xryqyKRA1BB0jSnAfRwYJImVUUgsr0YY4hv6K/uwr9oK4d4qS0zdtaDEFGBBK201LIGhgJ4A864yUA5SSaKCzyMnTQ0OMw0JneJo2pP2u6h5sqjtM1uZjmkyO0kelPCYI0G2gIpEuBRJ40VJCgAUgqjSgBEtpUsTw3NKW0kmCT30qTliePCkcyiFZuPAUNgBXCVTxnhrSoInMU+VPUgEGSJ5jhRCUkganTXvqRgkAEk6E7mKfOhJBiIp8JIBRGmkGmKSCCYAE7b70ACuV9SwpYA00CTuSdhTrazNvbhBVKhqs951PhrStJ6+8QSAUsdrxVsPzqWlICt1KJ4cJpoCN1JVJO/OmFiJG3fyqeEmVAnTeQaAVQCkGTQwILlvCzz51GeZCQQYqzOaADy4VGdG06jnSYFU4yCqJMT6VFWxvIMTpHDvqzUkZ9joaA432eyk78KllIqiwAoHjtzFW2HuH2ROb3mVQf2f6+6hKZAXw340S1KW3sh91XZPeKSdBLdFXaYBcM2OM4eXEi0uFly0UlRzNk6wRwAIFG6SMPv4MzdKbCL1gJdUkGYUB2gDyomO4q7g1pb3HVJdYS+GrgkkFKTsoVbGLhFyk5ShBQBGuZCgdfUEelWzMjYJdJurFC2zIgEeB1FTbrVCV8UGazvRmbO9eslKJ6pZSJ07J1H4itO4jOCmsn4H03KXGGw8w4k7KTV9g1o3h+D2zUgwkEq+0TqTVKttbxS3PazZJp2IquWHUMslXV5BlO8AVBqjRrdQ21JUNQaz1+2tpBuHRlQoyqd0iiYSw6opceUTvHlQuml4GMILAJ625OUdyRv+XnTQmjzfE3vbLx19WyjAE7DgKoL/tOJSNt6vLqG0qJAA3M1RrV1qiviTp3CtEJgEtydal27eVlSyNT2U/jTW2ySBvNXbVkhbrDIk7ZuXP7vvobBIbhdiUWwKx2ldo+dWKLaToKsU2+ogAc+6pCLcZhBkzGlTZVFamySrswZPfU5mzS0kISO+ptuwCuRqkaVKW1lSZHd5UWIoXGgXFRPjwpEsSTEHvq2VbAkiI5Ck9nGh1gxvTsCmWxEdjc86F7Olx1A3M8KtnWIWqR4Typ2H2s3RWBInY1NjJVnZdWcxVv3bVYJZQhGgKjz51IabHEQCNAaeAkEDj3a00IiKb1M6SI7jSlrLBABOwk8KKteisqezEyOPdQiszEgVQgagkJTmjlpQHVAwBsJOmtGUhS1AJMAd1ODCSjQQY2oArXwXQI0B486jm1Kl6SOG2gq6TbgaERx0/rvoqbNQSdJPAnhToDNqsyoiQNO70rlYelRBy6861CLJIABAzcaMLKUwEQnQeFOgsyXzWlSgrLqYgToDS3GGtsWy3gDKBtGn9a1sm8PKjoCR8KDi+GLcwa7CE9oNKUANTprFaYajki35RnktwaXg8/B10q6wmxTc2inVR7xTr3R/Os/KtwDW56FMJusKJiVtuqnumCDXteo5dWGl5PM4OFZbKy6wxQyrCSlRmTmoCsOLgBcRM8DxrZrs+suwkxA4jlR/YG0JCsoBHEjUiZr56j17MYMPZ7C1sJOXYgfAijN4Ww4ggIUJmQFQPjWoVYAoUU6GYpzVipKgVJ0G5nWjSOzIXXR/KR1LalcNFj8qYnoyFt9outqSdQQDt4GtyljRJSmBG/KnezgK40aQswrfRktXKlOEPNkEFC0ElM8QQar77olcOdWLZbKSPezpVBPptXpCbYSsrSZSZGtE9nP1hEDhVJyXRktJ9Ty13ohd5khDjKtIJkimt9FLtBBcDSwZMFRG3hXpxtgFwNBGxEzzrltQgAECNNRWq4jMlSkQ8UH2PMF9F75LMNsoccmCEmDHPX0qHb4XiFh1ntluUNkDtSCAQdvjXqizlA7OZXPgO6qrG2VXFncIBSexOUDWRrNb8PxeVZI6ntZlmwQcHSMGowJG4qsvcKvTcLcZtlllxZU2RBkHUVZGtP0ft/bcFUiMxbciANiIINel6hOUIKcTi4JKUnFnm2RwKgpI4HSjIR3mfCvWfmRlwSq37ZB1y6+Jo7OAWgbK7i3TAEmYkJEkn4V5H2zKmelyIM8kCDBI1irfo406/dhllJWSRKY3r0HBujVm9YpfurVDjryircwlJOgA8Ku7TA7GzUpduwlCxpPCll4yeWGloIYIwlqTKKywhYeKnM2TjI1rV2Vm2hltKE8IJojQbbSCSYAgimPXPV6b8dK5EbMMOrRqTA4d9DW8CTCoPKgqcW6CUiE7TO5oiLNSlJkZlgzqdqYgRWoklCYRGojjRBbKWqVJ13FWbNkEDUaR8KktMIGaNY2J0pgRGLc5JTonjHGpbbKQAQBz34VJ2SrXsgcBSAa9g/HagBqUhMyN+/SigmP1oOg0ANJBHaUARy4TTpzOAfVPHnSAUEzKRPE0QgKTBSdp2ihoBAV46QNDTxJBGpAGgNAHBsZAABmEzB0pt42htlSj2ikes7URJCBmXmTyJExUTFVwwIglRA0oYDsLSEW2eJUpR3qaidQACKGw2UNoQADACTFSENypRAg8hvTWwC9lSiCN9Rz/rauIKQAjeedcCCMwE8NOY+808FRVwI5BO1AHaFYB1neKKgBKQND4GmhIzEAFEyZFOQnQpJygbRTEO3QlMDLqKLkKnTAB05n8KYtJzRmBy6gCnZUrUSd+MmgDxRVw4EwWt9dDQlXQSO0gg8qnwOBn61IUpSQY14A7Ve5JHbvG8o0Ijuo7b7KyPpACKeAhQACAJ7q5VulX1R2t9Nqe4BQUqAyLEeNPDYVOmmsGeNARaNZJyz+FMWwn/DcWmREAnQ0ASAiJ7M91GyhIB2O4g71WJYuoMXJEcxNPSMRbMpdYVOwUKVjomuoKkTEHgAaE6comZAHx76Rv2hKSXUtZv1TTgrrHcqUZgBJ119KLEFskFpkKVGdRlRPOjI2BiSTprQg+pEq6hzwA4c6Z7eyk9tLqD/yyaq0BJUNtePpTVIju0PDaohxaxQohy5SjuIIoicQtFoGW4aIOuqqNgOWBoO4a0J6DxOkxRVPIK9Cg68FDWgPqAWTMcfKkwIym/pJIExQnZMyQJ2Ao6iCDpE7QNaAoZtMpA2qRglJ0015aUFxJmVSI1240czsPCo6iYISeE1LKJYyPpSHEJWh5OqVAEEjuP8AWlKzdWt0km2dbdKF9UQgzCh9WOfdUa19xYiVNQpJ5cxPrVVc4HcpxT2jDXeqQ/cB9awYUyYElPAzHLerTtGbW4TE8tvitneoP0T46pShtO6T61pW1da0ladyJNZ66wtxvo47ZKUVqbzFlW5AmUgnmOdTujV6bqxbUrRSkgx37EeorOfWyluT7duMQE7KGYeIomKMlacw0KNZ7qW4VlSl37GtSwQtCSnUKFRZSVEVlK0NpUuZUAKwnSW99txJ1wGW2/o2/AcfvrXY3iBYwx1CVDrs2VPcCK8+uCENKKoEaRTSGUWLq2QCcyu/hUBvTfYGjXTheeWudtBQ2knaN60JJlgnM7m4AaGtJgNtmcddUBocg5E8fwFUiAWbErDZVCkoBA0knatth1qLe0aZMFSfe04nf41LGhyGtCdqkJahMJCRrBp7bUHMoaDidalhAjXYjU1JQ22YSBwGskGnOtyqJ0G+tSUCDrpzoYTmBOu+xpkkZbWVzTYmmBqVkKHlNS8kq7SRpypwbG6h3xQMqblspOs1MsmeqYSQO0dfCae+wlx5CUqlRPaqQWzOggcuVJAxpVpAnTWkCTGu2p0ooSBAKe/lT0pmTpE+NWhAQnaBrzpEtAgxJP41NDZKkgiByojbB10g99AEIW5O6deGtFDEnb4VOTbyJIOs71JbtNRMbimIrW7aN5IE0dFtnGwg6irNq1gAQdAKlJYSE5oCkxG1OwKtu0zJ1TBHA1Ibszuoag7/AH1YlAEQBGggHjTupCpSdQQQZNMRFQwlOunMnhPOipaSUFJAOaZ7xrRkIAAEdgUQDspKVemtAHiGKWS7C/uLVxJSppZAHdw+EVe9AL8W9xd2y8xDjYWAOYMfcfhTvldRbN3eGuIUBdFtQcCfsAjKSfEkVhbK7dtL1t9lZlCgrUyD3V6afPxV3OHTyslnt9mtHVLcdXC1mBx13qYpAWobhKhqPurM2OIJevRbJypX1ZdzRplJgSfOr1OINstJCQpR4xXlo7iYGEhJOihx8KRTCEpAKZJ0g/1vUVF26rLCD+VHbLxiWyCdZ37qYBkW4SEZjqAASRpypEJR2iSdDrwpmV0hPZJgbnanhl9cyIGh8aAOU2mSUmCBw4ihlIkQI11PdRfZnCcykx3TtTxbExMb6igCH1YUTJgaeFBcaEwNfDc1apswCdzoSBzpyLVE6igCkUwpaTkTPcaCMOcWcuXNm0041phbISfdE8R/XhUa/eTa26nCcoEAd5J0ougPDLxpVtdvsrEKbWUHyMVqfk4cSu6vrVRPaQl1I5xofvFUfS1SBjl2pr3VKk95jX40DoxiXzbjdvcEwg5kKPcR+cV7maazcP8AtZ5OKLxZv3PXmmVNqUoHfVSidqg48haMMU3oldyUsJkz7x1+FRrbHW7hxS0ozJiSkjRHgeNQH8RexTH7S0bMi3CnV5eBiAB/XGvn2ewagOs26EISuAhOVI5ACgu3q3PcTII8qW0sHFqIWkJESdat7bDG299Tx1pDKVpp15URpv51YsYWopCikAg6ZquG7dCZCQEjepJRCRwJGm1OhWVrdi2lKgpIIiY21qQEZRIAjca1JyFKQIJ104VwAIKTCh3aRQBGymSFIGbcUQApSCDB5gbU8AFQCogCBH40oAIIywU6RQANKQdFJiTrGtKMxkNzHEp+6nBRzECTIjQcaUDtHIoERy2NADAkbiZiBNPKNUhWkUqEqURCQePOiBtRUTodNQR8aAOSCAAkERrB3p6CoJVIEKE6HakTmMBQCgnvp4JSClXaUNTwmkAIHWSMw2G1VzqvaL5sSVJQZJB3qReudQwtQzJ4RHEnhUfBMrryzHZQAnQ6STSfWhot0JUlBk6EwI+FHEjQhMzoY1pq20wUt8TJEU6MpKVqH2RB1HGrEIhJ2AJMb91OaKpKVQBEnmmlypQZ7Uk8dfWlT2EAGFcJPCgBytEqMjv28qcJR2dftTGlcnKhPBQ38fClQoKSDJjeB+dArHD3gtKc0DU04wkRmUY4ATTUA9YVEKgmND3bUqQQIAJ5CgR42Uq0gmeVF1KQk0UN8RrxNcGjOhO0eNaCADYlJ9aNmhKcw0GsRTsgzZYGlcEnNqFRyHOgB3vEFUkDlS9UJJOg4E0XqgkQCddZp2XMQkb91OhACmAD2jHxojYAGgO+gooZCwUyfLjREjZMHTuoodkRaDk5zqNKfbsZW1KcSASdO8VILYUFZgSniaVMg7QBwjYUUAyBMLRMffTkpK9FaHmKeUwYnTQT99cU5c3ZgzrB3ooCOWkZRnSkiNlJBqO7aWykwbdok6aIEVN2UQAVQIPnQ3DmG4CthNDQWVD+GWxnKxB86CbFtpJyqWk7e+YNWpXmETqd6iutlZPZMTUNDshLtpEB10eCqaWXIVD2sxqkGpMLKikaHauAUkaFJExHOlQyruPaEiElB74I8aium8BBCUQDOhmatXj7xGvGobpyHcnjrwqGNEW3uH+tBKFNpUSkqTEj1qaFezMNpXdupDEKWowSoclabeFAhMQRtpyqO5btpWpwJSlRIzK50KVA42EvMTfZ6R2DAIcsL1spEI9xY215HSonR94WeNXtmoZUhfWISeRMK+OvnT3iWQFhSkk8EmlsmErxFNy8mVq7JUVawdKblaEo0awozIKTqONDw5UtFlS4LRIHMikU6EQkgnhM023IF4FJlYUntab8qzGmVHS5aENMpUoDrFdgd4GtYDGnsjWVJBWrSvRunVkLnAnSCULZIdQUjWRw9Jrx9lTlypTjqyoTCSeVXEbY1DZygmI5VY4ahEOqUgHKnQngajhBMR7tSWLw4e5IXlBSUL0kajXT0qiSywm2uHsfat3QttptAdWgjQgRl+MVt22tZk89P68aqMDt78OXF5ftNh64y6JOyRtp3zNXQUsGOrjzqGykgyGwOAB8KKEEGB6d1AadKiZQRA3mni6SFgFJii0MkFsH/WkS3OmXnXIfaI0XPATR05SCoLBg7zFOwGBHaEAzSKGUKI1gSSOVHSmYUdSO6g3/AGUAJGquEb0WIjWaMyy6QJIgVLyaRJ8hRGGMrKRIhIo4YMACSBpw3oQMjIaKlRsaMhkgDKkzEeBqczZqKkk799SUWeQgqiRxpiK5u3MyUweQ1qYzZkGdOInjNTg2lpJkCdtdzRkglEQBGw3FMCOm3GgKRpwNGDQA0SdedPCUpB7wEgz99PUCVSNe/nwpiECMqgZ320pSmCRGpnalKCdCcwSNKekgp2201NCAaImI8TtApDMq4TvI205U8lJ3AIO9IUaEnzI5eFMBIgAJG2hA+NMUFECTodxRgmFGVHu/GkCVK2SNO/bl91AjC33Ry6xjEsWuXyjq3AbRlDiSAUJghQ8VE1hbroDjjN86LJptdv7ySXQI/V11r3F50NiFEBStqiMMF7MQIE7q7qFJxdodWqZh/k/6M3lqi5dxRa+v7LYSFSMsTPrW2ZtEMmSzOgEqMnxqdb26WVEtrPaACp40QoKZBM70twAtlCezAk66UVBSuBoI85p7bQUpWpkCM0a0imTlBkeAG5J2o3AelIJIB157DypW0iFiJPed6GEuJncEE68PCioKgFHQHhP399FgIlEcio7+NcQchAABnQTxp6RMK4keFKoCQcw0nX76YAwnsgj3iJ/o0pRkTrEU9Q1gQEcJ4zSO5urEQQeVAAiOyoqjvFYTpriTgvmrZkguNpLiwEzlJH4DWvQkqykx2tIE8KxnSDo3cXDxcsXEZnFwr6pAO5PEzppUyY0eXYhZOXig6ngT2VGDH9ffVdcYc4MwQ8hSZ7IKor05HQ/Ew6rIphQGys8fCKa90OxAr1bZcMbhYifCiOfJFUnsDx45O2jCYfa37KkEXryU6KISsya9M+TvDVMsXF26AHHlBAUr3lRqdfGqp/Bl2Qm4QUOiNtu+K2fRZlTeFNlYSkqOZMjhzrO7Zb+BNFqopWpzUk6pnnUpu3W2BJkARM1JQ2DMCEjY1yUK3IOYDeqSJGoSRIWYjUUqm1FRUYJiI5mnoEokka8fuorYlRMqgacqYgORahE6kaTToEk7zqRToCSVJJjYnj/KuWiUgK00AMcaAGKTmmSACN6UNkgFWhnn6UUJzEzvGgiKUJgEyMx2mZoACEZtY7Q1MaCnhBzAgJE8hwoqAW5CYkCdtBXCSqdByB28qAGJAzEA91OgJhQIHjxpchAITpm1HcOM0QNplICjKdjyHKgAaUkKJMaRGnCuIUTEbjWBRiCFnKBJ1EcKSSlMJB3IVrpTEQMQtlO2ygowEyY50PAmSLNLmWFLVmgxoBpr/XGm41c9W0pKDCyMmUCra0ZDVu02UgwkAiQSTFSluN9DktlJJAzaRPOnJSNEmYIiJp6pKkgSOBNLEOJyRB2ka+tWKwaypJAkEbEcfWnhIAhYJA1ncU7MjSB2jvNOAzBURGwMGKAOQECIMgamdyK4JSmQAQVagilAUnsgnQzMfA0hyzoQYJBj+t6QCpCgqUmCTqZjWuSrIMyhoeKoNdmyDQEmdj91NdQo9lCgkTOqJ/HxpCPMgBl9yTy4V2UycugPxokEkJAGXupyUHSYHERxroogChtQGoBE66UqkQBJy0cpgnTMo8OdLBy7CfHalQxiUgzlUYHdXJTljQ+NOCMqpBMGnwRw1mIoAbEL0yjWINcVDLO2sSBSnTQbjShvH6PTtLJ0Hj/U0MBWVlWcmIB0A++njUZh6b07KMuUTEaGY865MSMolMjXuoQDRlVAJOn9TSnMEnQx3cu6kVuYO3pXGAMp15SNqAArVIAmCNYpqwVKEQBGgIooGkeMVHcICp103pMYxagkkI1ATEVGWYGpP7M0ZwjNqJjjNR1wSd8u2lSMHooawOfrQ1g69qBtrR1qSAI1nc1GcUSTO0wOFSABzQiN6jrEayCZqS4O3JEyINBWgiZgHn31LKBKSkHQTx2oakyOzrGsGpBMp0keVAdPVtrVvl2JqRkF5CXXoVqEaVJAAOigOQptsmEFS5lR8yafkkgpG21IZObdUsHN50ZpzqjKTGsmOVVzTmVR1AnTThUtCwRvpEjSqMnsyTiNwm6bnUtkGRz4fdXkmJWnzdfPWg2aVCe8bg+lemtKIeW1wjrE+BNY7pwwE3FrcpT+kRkUrmRt/XdQhplFZoSVlxR7DacxJ48vjROjtkcZ6RsNLGZhr6Z0cwOHmYFOdWhjClhRAcdEgfj/AFzrb9ELRm2wS3fbZSh59lPWEcdzrzp3RXU0Jb07Ugd1NSjMo5VTFDzKOpJjfTSisSZVIgd29SMeESnQSAONONu2USUiBwjWpCEGTx8KI2iRrGhjbbwoAjG1QUiUA701No2SEwJI57VZtW6lnKBpHhUluzyrSXD8KAKVFikgRmCo4cKKqyUoIyqlQJ46jarxNu0g7CAJJJ2G80OxAUlx1YAClDyFAFeiwuRu4SDvOtEat7ppa1TuZVmANXBbTIlJzchptSKGYqkASZ140UFkRtdyT2mUTG+o8KVa3wmAyUiZP9cKm5IKjmO899FS32tfjrTEQ0vriVMOD+uFOF0kEy24I1go/GpYQAnfjw4nnTylJzBXuq40wICbxkpSCqFnc5T/AEKeLloIJbWMwntTxqQWkxmIC4kTHCab7Mgq1bQSRuBHnRuGwO3cSnLCuzGxMk1JaQSlUjjI0k0F6yaUgwAkjiBNNVYpQUqaKpG8KIkc6q2JIO2DBzGBuOZp5TClSoePhQ/ZoJKX3df1p8aabVSklJeUrUiDxoAKS23BWsJAEGVSf60pEPsrUjKCVOe6RoD/ACoCrZZCgtWik6kmNqRizUlSlIWoqKQCQeHKlbHsGvlgNJBElWgEbmiNtZEHLGkCaCUy4jrDmUjX/WKOheYHKnMJmQdqEwoeokwkgDWZP9d9crUJSFdmfWkLwzatny3p5fbUkJEjXYinYqHIHGQe870XIABHjETTElGUAHhOoIGlOzIACZHOCfhQAi0Ccog6f1NPUhI346D+dcChWUApKeAEaeFEbCVKjnqDxoAChvQlQmeEU42+UCAM3DiPLyqQ2Qk7DU8KInKMxOuo8KdARg2pUKk+BpimDk1IhegkVNMkwCns/W4x308JUUknfczrpRQFX1cAEpUZ5cP61ogRJKsokiDP3VLdWUgZUKCp0AOh5UrTcrCdR9aY3pUFgUNak5QZPLWnFpKgkghIAnTeDp+NHypToGyCdCg7imgAgSUzrMjh4UUBR4xZt3jrVupOu6o0gVZtNttpSEAISB2QNoqOyetv3HCfdED7oqWtsqBUBm46jSo+IzkjOSkCCBPdSZYcmQR30rQJBKTpJPfvTsk6nNmP9RTAYCcxSQY17q5ciDsQee9EUmBBBHMzG+9cSkLKgoFOgnlSAajRKUxmUrUa6U5tRVrJAEnsidv504DMojgZ05GlSggyDoEzIpgcfezGQNzrsPCnrHZgySDmnnXBMgDQE7Tw7/WuKdEqEgEbxqJ4UxDkoG+mXaT40iUDIMsydu6iJSogBUTpI4mu1zAJnONgNdAYoGNSQXFmRI4n8qclAAWjLokZucDjS9WlClCe2ZO+oNFCQUpIQSoGSoiQedAhEQFSojKREUK5fSyF6grABISduVHJBBOu+3I1Evfo7fQFUidpJ86GCK68Si5vrNpIMFRWrTeNdedW4TB0TA5gbVQ9GkFd2887CXWwRlG2Y/0a06E5UgLIJKpzAbeNKPkJAClSTuYOs8uEUoWPrECNTJ4cJpTrl0JGgIHAUvV6ZSBlGokT8KoQxs9YCQRGh8RShQGUmco10Gk06UwFZeyTAHlTlEJyhMpk8/upWAnbUo89yZpeyBOYgxp6caYhMBQTJk6q7q7MQjbjx4d1IY9KiCM41mSBTHIBPZIE77zTlKCVRuop4n40NROwTPloKAPOzJUSEk67RRAMwEA7aUiAZATEz8aKIBkwdfSukyGGJlUDSSTrvSgDQaBOlPCAJnWdSKUDTXY7UhjciiIMQDI1rinMRuSZoiQCnmRqK4gzB0jcjhQBHCCGyCR3FNBQnO4VGSEdnTv3NSXQoAgQVHQd9MQkJSkFQ8wQTUjHIjXhHLY1wCc0aiNhTVK+zw/qKQqUCZJGk0WAqgdYga6AU1xQI3IniKQwlQIB75phgL79hRYxHliARvO9RnlgJIAMRMCnrUTz35b91CJ1ygnTepsAZVm0J0I3oagYEbDYCiEiVAaSOPGmGQYB1kVNjBqEzJ0mdaAuTMDzqQvU8t9ajqziJmSIpNjBbce/UUxYM6AEffUjITMxFMU3EgnTY1IwC0yoxtMaVAuwVuoZSSSoyqrUo7R45RJqLatlT7jxgyYECkMXqkBvIQI2IOtBdISDMCDrUpxBMcpPu0C4azJAGmnOmIqLl0JUYMDfTnUixvIWlLk5aDd2iiDMacOVQmnnLd+Foz6ad1BLL65fDKmnDoNQrmRwqo6Wlt20bb0UQEq05k/zoDl0HcxXoojSOdRsSuDYWFvfqWlxCysBMbKTpB79RSYRMzcKXcYk2whILi1hCAnUA7f14V6zaMJtmGGWv0baAgeAEVg/k2tnb/EXbl1sLSwNFRqVmfwk16i3h7i05iMs86cvBaIBRJAO3EVNtbdagBE5uXGpbeHtbKlZjj91W7CAltORPkBtSAr2LBRBDgGvAGTvU9q0S2FqyA677UcIgkFRAkE6UqhlSqCDzM0wGtpOQSAnx2NKUgCQJkcT/XKkbc4lQ0GkD8KVt1Lh7M6aHTegRExMlFulCdFOkJHfzqUygNNJQnhpI41FUgO4hMFSWBA5Tx/ruqcWgmZO+88KSGIgEyVEyPh4d9OCUgwAAQNdaVKAiZ1AjfwpUDODrCSeOtMQiUAKVGwjXgPCnAJWsgwTtMbGlQlMSCNRyoiBlUdY024CgBqEp1AE+UU4hQIIKTH9eVOSgEg8VDgdedckQdyVcu6mAiIVoFeFMS2IMQqTJE6EcKMlJAMTA4nhT8piVDfu3piGhAC9wUgaCdacUjMqdJ014eFKRrKyYOnjXIGWSTOnECmA3LCjoIAgzT0JnLEAme+lhMZNZ3AVRZnLmIgalR4aUAASlJE5lTGvcdKUpA7QMQJmi6mFASJme6eA4Cot2vI3CzIHEH1oYAbdAfU4oyEk5dDFSmWg2lOUDLOk02wbKGElUBRE+tSCkyQZiZJ5caSGIAE766fjSFtK9CkEE8acnPmCuEacKQpJTlAO1MQnUNidDHMK2rnbVDgOUEEbKOtPRlBBBMDeacM5MxJOm/CkAH2ECEglJiCaRuwaklPHQmSaMFSAVJOmpn+t9aeIykJAAjWP63p0gAizDSkmVev4UQWzsdm4WJ2mjJBCk6nmCR+NEWiSAVEEabiigIgZuZhLqSNtUjal/voBRmYI5AcOFTELkFK5j8KSOymQUkcRRQEcLuWwAUNzvoTFPDzp99kx3KkUVSy2JI020H40i1AdnszG0fGgCGrEEJUtK0kGZIkHT76C7iCVoUltC0KiBMVMWhDh7SAo8iASR/UVDv0hplACQFLUEiBxJipbY0JaONMNEOLHWKOsgmP6FSG7xqFAupKdgJ40U26FNBEH3YiNu/uoa7VBtymFaHWaW4D0vNKJIcTrIJzQKIFIKVFKgVL1nMJoSbNiCcoyDhO/CmmwClrlsBA1BmKNw2Ja0p1kZ9NYHrTUNpQ2TpJ4AcaD83NAheVRWBp2iCKVuySkltpx4drQFR2/rjQBIbnMEmDrAUDS5QmVKVw0yo79qB7G8uU+0uoRsYOsU5bNyEgIdkxuoTApgGXlJIMA6Ed/dROrGQwqFE+8dR5UANXRR+kQoA5e0nWuCrpMCGDqANx4CmIknOSnbKQDPOKVAKTBSuVa6awPGoKnLvrE9Ww2kzqc0iaep976zKtNOwvcUhkrqwpUBI0AJjemtarB0HPMYjw8ajKvlJKSu1egnYD+dDcxFDbaD1Fxl2KQjaixExzNkKZzJ20GgjzqJirvVtZm0yBPZOuvdy/nTWsUYWColxKuSmyIB4CgYnetPMqCHJSnh3Ck2NIf0XaW3hy3l/pHnVKInlptVwFTokgZfsnYnXSqu3v7AWjTYvLdMDLJUBJ4ipbV5aqJDdy0SdJS4k/jTXQTJJUO0nRSgQDuBTO2lEBRJ1gUoWkJBWpMjUwoEeNckHOI7zEUWAoB0IUmBEHlpFcYUhQKt+6PSlKwlckanQ9nupEKWUpJjfUHTTnRYDAFkZRPNWu1cT2wBzEa0qjmkpIBV+dcE5N5UjhPOkA1ZHVpC9SsDx5iuUooWSlKlFXA8vGm5wFieKtxwmmgwvcTEdrxpDPP2iSF67DSjNKJTqdwK6urrMg4AyrECBXOgJMpEHMPurq6kAoACwn6uUmKQaqMyZ7+6urqYA1AFQJHE/dTFqJJM6n8q6urMYkSFg7ATSbqWOAVXV1AwG518aG5o2SNwnN511dUgMcHbA4TFDyjrY4V1dSYxrep111ikABQqdYNdXUhgUgZj3ERTVaKSBsSa6uqWAiUhS1hWv8ApXK1yg8TXV1AwVwkG3KjvtNJapAYSI0ImurqXcY9wBIRAG4pjyQDoK6upkglpSVAEDhWF6ZOuW2PshhZbBtwTlPHOa6upobGNrU5aKWskrB0Jp/ykvLcsMMzHcSQBAk76CurqS6oSNx8lrLbXQezcbQlK3XnCtQ3UcxGvkBWvZ7RM66TXV1J9Sl0CoAyg8SD94ozHaQFEkknnXV1IY5Pvq7iIpzgHVJMaya6upiBIObIFaygk01vQrA01O3jXV1MRFwxagXiCZKzPoKsyIYJG9dXUl0AkISCG5HvEz30xpIUpGbXtRXV1MAlwMiezpqRQpI0nQAGurqQBxorYax8ZrgZaQo+8Vb+ldXVSEHWkdYkRtP3GmNqKwoqMwARXV1NAPaM3KUnaNvWnFIASQIMD8a6uoAVwQoAbAKjuiKa52Yy6ajbvrq6mBIcSkK0EDs6VT4rqog7BIjziurql9Bos0AFhZI1pYlwpO0DSurqaExEEqUMxnSnN9qM0mUzv311dTARXZIA2JM+h/KjpQkr1A1TXV1AyM44rLbmdVKg94qVkSjLkESNY8K6upAOGoIO0D7qVz8q6upiFR2ggnUkSa7657lAeVdXUAOWIZQBxMGhKAU2skaidfDaurqAFP6OO8CoLqj84MCdEyQOWhrq6pY0WTO48Y8qaoAMKIGuWPia6upgGYSDkke8DNK7+njSMhPnXV1JB2OZAKkA6iI8oBoj6E57bT3gZ79a6upiXQFvdu9yQfhRmtwYE7bV1dQIRtRhvXfNPlXNnPIVqM5Edwrq6mBHzqIbXPaKkpnuMzXEwoRpLhTpyiurqYCkzcqngNPjTioha4MZUgj0rq6kAO37brwXqEgEA8Kr+kjaEMsBCEpCzKoG+3511dUyGiZ7BaOvqC7ZogHTsjlVevCbEqJ9mbnN+VdXUmkNNke7s2Ld9kMt5JBOhNNulKbQnq1rTMkwo7iurqhlIC7cPtlWR50afbNRnsVvWnTkuVjYa6711dUplUFscYvnlHrX8x62JyJ2A8K0rTq1NAk69YRtwgV1dVroQwjh+icVxBAB7pih3JySU7zHwrq6m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174" name="AutoShape 6" descr="data:image/jpeg;base64,/9j/2wBDAAYEBQYFBAYGBQYHBwYIChAKCgkJChQODwwQFxQYGBcUFhYaHSUfGhsjHBYWICwgIyYnKSopGR8tMC0oMCUoKSj/2wBDAQcHBwoIChMKChMoGhYaKCgoKCgoKCgoKCgoKCgoKCgoKCgoKCgoKCgoKCgoKCgoKCgoKCgoKCgoKCgoKCgoKCj/wAARCAIzAu4DASIAAhEBAxEB/8QAHQAAAQUBAQEBAAAAAAAAAAAAAwECBAUGAAcICf/EAFMQAAEDAgQCBwMIBwUGBgECBwECAxEABAUSITFBUQYTImFxgZEUMqEHFSNCUrHB0TNicoKS4fAWJENT8Qg0RHODoiVUY5OywiYXRTVkdJTS4vL/xAAbAQADAQEBAQEAAAAAAAAAAAAAAQIDBAUGB//EADkRAAICAQIFAQUHAwMEAwAAAAABAhEDEiEEEzFBUQUiUmGRoRQVMkJxgbEjYvAGM8Ek0eHxQ1OC/9oADAMBAAIRAxEAPwANwnOlIFPYbyog7intwojSRwoqBvR02MjgNKVOhNPywmkTBmmhhW9qU7VyNqdGlACDaol0iAVE9qdB3VL40G8SSwogwU67T400IqnzxoKd6VbiVCUElJ2Jp+HtF+6bb+2oCnQ0aPDWr5m0aQlLHV5ZEkzrrrUgDEZOlue6SKnpTsBtREgVVCsgpF8BqljMBp2jrRmvb1KGdtgJ4wo1LSlJ140ZHAzToLIajfBwBLTRR3qM0TNf5ewywVTsVnapwI4UkkEmnQrKlT2LgmLW0j/nH8qp8bvsW6g2ns7DbtyCkLbdJKRsTtWpfdDLS3XSAhIJJ5VXYY2XAu8fTKn4KEH6iOFS12RS8grVF3aW7bDNtbobbSEpAcO3pTy9eqkpYZif83+VTlQZnWmgBPZHDlToRDKryT9CzH/MP5UnWXn+Q1t/mfyqWTypCSe6igIbrt39Rpo6/WX/ACppcuyY6lv/ANz+VS/KlE90UUFkEqvyDDDH/un8qQLvtP7u1/7v8qsJgU3TWN6KHZALl/Bi2YPi7/Km9ZfR/u7WY/8Aq/yqeTJg60G4eSwyt1XupBJ76TArrgXN24hlbLcNkOLSHPe5AmKsWzclIlhE8g5p91MwphxtnM+QX3SVudxOw8hpVilEAbTUpdyiLmux/wAMg/8AU/lREu3YE+zJj/mVKSJA4g8qImAR6UxELr7w6eyj/wBwUpdu4VNoJ4fSCpR0VTSYBJnWiviFkJd3iAT2cOKiNf0qaB7fiI//AGpzU7dcirUK0pkxyiihWVJurwklWF3AMzo6nX40qL+8E/8AhVz/ABoP41bTttT9+Ao0jsqV4o+Ea4VdnzT+dUmKYu466uxs7V9F++BlSsgkA7ka6VsH1JQ0pxRjKmSTwFZXocwb28ucduBKniW2JHuoFS0UhcAZxfDQGzhxU3AH6QCI5Vok3l2kHNhr8naFJP41NSvXQ7U8HY7d1NRoTdkAX1znH/hlxHEynT41xxC5zEDC7qOfZj76skiSIp/DQUxFZ843B/8A2u8049n8644i/GuG3Y8h+dWgEd1ITprrRQFOnFny8EuYZeojjlBA+NEXiq9P/D77U79Xt8as9ConUV2/dSpjKtWLaEmzvUgf+jTPn1pMTa3gJG/UmrcTrwpqpIn8aNwK9OOW6u0lq5g/+kdKjJvHH732lppTjaRlQFCPGpuKKSm0IHvLUEIAMSTUizZFtaNsg6ganmaVN7D6DGL0kJ61pxA4wmYowvWoICXI5lJooVpptSFXaGpAqtxCC8a5qE80muN62dNYPHKdaICAkjnS6DXc0C2AKu2kbqP8JpyL5gkDPr3pNHAmZjypUgTOgnejcAKb223U4AQeNIq/YkkOpANGIRIlIPLSmqCVaECB3UbhsMF2zEh1E8ZNAViVkCEqumvEqqQptE9lKY46UIsNKMKabPikUqYAV4nYtyXLtkacVCqjo9idoo3Fw46gO3LhUAdwkaAU/pSWm7BNqwy2bm8WLdvsiQTufITVqxaNtstoLbfZESEjgKVNsYqcQtlLCetRn5U83LUe+mPGhrabUT9GiePZFCLKFLPYQOQyijcCQbluIzpB4a1xczIzJiTzNI3btzJbRMcqem3RMBCRxmKe4CpUDHaTIooUnXUR400WjRkqSMwogt2h9VMGluMTMEpTBBJoiNd+A1pgs2uCPOd65VgwuJSezyURS3AKCAlRnXlRQoZNNzUEYXaRlKFa/rnWmqwi2y5QlwJ5dYqlbAtNAkQaoWnBc4jcvIIVBDc9wO1dirTGEYTcXDfWfRpOUZyZJ0A176BgVkpq0a69TiXyM7oSYSFcql+Bou0LLioSCAOelOUSqZ0A0Gm9BNurMFJedA7iKXItK/0zhHIwaKYC5glUKV5RSlxIkgmmutLWI65STuSIqIq1eSZ9rcjb3BTSYiSXhmMA8vCnqcSATOvKoQtLhJn2tZBO2ROlMdtLhUZLnKBzQDT3CiWpzchI7qEo6e8ajt21yhYz3WfhBQBSqaezBQeQEjmiluAXrimNNKapydSBHIVGctr5ZIFyyEzoOrNAftb8oI9qt09+QiluBYKMJ1nUVnLUpuelCFBYWi3Qpw8kqOgqaUYmUKQH2FJjSEn76z2CquEXF42wltxxxyCskgEiaTZRuZCxKVHLS9V2gd9KqLNWKJkLZt9eThkfCpin75MhTLIPJKyadiJoaB3GlOKU6iBHdUQO35IPsreXuXBpnX3nWkLtITzDgo2ETCiAAQIFMUkKMgTQQ9dLA/ubg5Qsa1zz9wiMlo4s8SIoAwNnq0iTqnT0qahOk1X2iyspWNnEhfnsRVoymW4rbIqZjjdoEJLoFLkygxzp6Edsk86IUyKguhrHaE0ZSdqRhsJBFEUNKAALEbU1aQRB2OhohE+NN5imBlVSy+7bqiW1QPCtD0Utg5cuPKHZbTA8T/KqfGWMmKNvJHZdbKT4g/lWtwZoWmHNAESsZ1HvNUhlqAOApQIP51HLqimRy0pQ4okDu1qtSJpkod9EbI51BLyxO0UZD0AbzRqQUTNNz6UpJjwqOy6XBIEEV1w+llsqWddgDxJ2FOxUV+Jj2+5atQT1SSHHgOI4J8zViSQNqj2qOrBClAuEyrxqRmGYAbd9SvJT8DFEDfahqPBJ0py1CTQyZ1qhCD1ridqWNK4mDQA37q7hSHlwrieNAHEjjSb6VxjnSBJJ0pAcRJEVXPEXeIt2ySS2wQ46BtP1QfvqZiNwiwsXbhQzZBonipXADxMUmB2K7Wym4Oa6eUXXj+seHgNql77FInISN+NEAEjmKQiBrpSfWMSaLHQ4EUmeTtQs3GmKVAkGgA+cZqYVztQCudRSjSaBUFzEnSlRrqRE70MH4Uo3FFhQYnTbupSYFNB31pFaDU6UWFFfjzqlWDlsz+mfHVI89JqfYWyLSyZtmgA20gIA8KpcGfcxXEbi8cbCGGFlpkcyNCqtCk8uNJb7jY4D1oiRoJ3mmJSeOh4CjI0pgOEjanhWk00A7mDSgaQR4UAOnj99NXSkGK5UaZqLChgnauJ506Bw3psc4BpAduNKQ9486cneCNKFcupYYcdOyRt91AERJTc4hwKLYx4qP5CprhIjLqmhWDBatUZwOsV21+JqRoPeFCA5BGWRuaUmRpSBHLY0ijqlPMUwHTO9OSRE8eVDO8DzimHOFaQEjcc6LCiR1mx4GlzDgZFR0kknb0ok6wKAHk8zXZtJFDOuvAUv1YNAhxVA76aFjXcRzpCNj61HvblNlZP3DqpaaSVny1osKKZsuX/TBxwj+64e1kRpoXV+8fECKv1r0ERB2qv6OWzjOFNKfEPvTcO/tLM/kPKrICRE0kMGAfGiNok6inJbHH0oiRGlAHBMkcgKdlBOx1rgABwmaKCcx+FFjE1B1GtKUkAZdqXL30sjj60gOBlOmsaHupJOw8SK4AJkjaZpTOUxxoA4ntTrpx50gUOE85riYJjfamQEmQNYpAV2Nhi4U1avwoqIWG5iSDoalNpKU6+gqowxSb/pDiF2RKbYi2bPM7qPqYq9AEx/Kpq9xijRMTAH30FpaitRXANPeTmTCTB4U1tMJykyaa6iCFYJOhEbGaYVhUazSKOhyig5hmPCqFQVStdNtqYTJ0maaojnTQrhr40woeozrJpUgbmD5UEknhSggzMzy4UgDFSQeyaCsIWTNdrrrpSgpih7jI9xkZt3HJKYSTrtUHCrIIs0OJ7OcSTGutN6RXzlmzatsISt64fSyhJ213PpV2hAQBEEVDW4xrCAkJ0MxRcsqkiKVJHnT80wDsKaSEMCidQDJ4chXKgHffelIEaHhTOrMSDJ1oAUuEDSNuNIpRUPPeaVKAEpzGe6KQyPdipA82SgW1xcMkGW3A4jX6it/jVswnSY0OoqLjKAi5tn/dSqWl/snY+tWWCtF9stz2kGPKuvLHazlxOnQPqtacGtIq/RhalQr1ogwczXOb2Z0I1pSknxq8cwvJqaju2obVprQFlR1ZmmdWc2gqyUiCeVK0gSZFAGexm3KrJakplSO0Px+FH6MvqewtCN1NEoM8txV3cMpUg6DbY1t8Jw3Cl2LTlnh1s2HUhSsjQAmNfjNCkF0YU5kp024mdqQhQjUxEzNeqWeB2SmlFVixrxKKRro8wowli30O5QKNRSPLClSydY4zNKQpKiM07V7TbYHaIjrLe3PGA0I+6nXYw20cQ2qzYUozoG0kzyA3mixnjDClNOJz/W4cqhurViGJkolVvaEga6Kdj/AOo+Jr3Jm0S86HHLVlq3CZAKAFekVlLroveY1euXlube1tFaNJIgrE+9AGk0/gBgnHFNKBME8QN6Gq4WtSchKRxBG9bhXQDEFKJL9p6q/KmH5P8AEBs9a/xH8qP3Ax4VmJPrTp5nUVrP7A4mnZ21P7x/Km/2DxUfWtj/ANQ/lV2TRlwrTnXKM6b1qP7DYuBobaf+Yfypp6D4xvltyf8Am/yp2hUzLneNaSJNag9CcZ/y2T/1RWffYXbuqadGVxCilQ5EUrCgCUydaKEwnlXAZR4VFxW+FnYreQkrWYS2nipZ0SPWlY6Iih844ylve3sSFr5KdI7I/dGvpVuk6mTtULCbX2GzQ04vO9JW6v7SzqT61KWtI1nU1JQ5SwqPuoSnMu9MK+XrQyZ1GtADlLnurpps0s0wHa8tKTU0oM+NOgac6QHcaUKgUtKANOVACoPE1X9IblbOHLbtzN0+eqZA+0dJ8t6scu9VNqUX+PrXmJbs0lAHNZ3pNgizwuxRY2DFs3qltITPM8T5masEohOm9I17u1GCDxgUwGBOUTBJ2nnT0DMBqY79xRAkSdiK5QgTsYoAQKETw76QqPLU921cJMTE708Ds7yTQA0HakVvrrJ2pxEmIgimqkFUxPCmAkkHvFJOmu/OlOhnSDSCONAHTP3TUW6CLi5aYVqhMOKAPI6fGpJyhCidIE1FwxKyl25d0U8qQOSRoBSYE4kxI150piNZpvazTwrgSVRw76YHTrGxrgJOu/MUp01G9KOyg0ANyxMEz31wTl5TxpTJE1w7/GgQka6V08JjvrioHaBSKSSnsmPGmBw32pTJEGPGu4a61xMUhia7HjrNUPSVftb2H4UmT7U7ndjg0jUz4mBV9JiqLBUm8xnEMSOqAfZWT+qk9ojxVPpUvwBftg5QIhI4U9QB8aZKgJ376UEab0wHa+dPGv3UyIO/Cno37hxoAfl1nfupUaL29aYDrT8wC6AHanWa6SSSQI4Vw129DXFUkgjYUAcYATx76URExpzpRG0UwjUA7b0DFPfAHOo2IXCbazedKoCUTtRlZo1qg6SBdy9YYc3obh3O7B2bRqfXQVLYEzAmfZbBAywpyXFTxJqwSJ0GnhTc2o0EcBypVLjSYFNKgOVGeOVIpUagxTScp3mmLUTE7UxCqUNTP86CTvwpFqGx0pilmeFADiryrp1AmmnMaaQZgaUAPmJUfhXZ4g8KRWsxrXQkpEelAClUnQGnBRB8aaE5daQjYp3795pWBQXTqbnpfZ242tGV3CtJ7R7I8NK0OchGg+NUPR5Jfv8AFr8pEOvdSg/qo0++avCko2E1FjDpcJSMwEU46meFBTAHhvREaCPKgB0mdDSocUSRG/Gk2GsQKUnbTXjQIekyPDWuEnWuG0x5U9KgTMDxNAzFYl7PiNgv2R9p9GqMzawoJUOGnEGonRfECjF2FOKOR5ASsclAwagdEeir+A43jrjT7K8Mv3A+ywJzNLkz3Rr91Sm2eqxC7ZAEgi4Rpw2UB99ejJalucCdPY9WQkdXIFKyFGc1VeCYmbizt1LSCmMp7zVwVhM91cbVHRZDvSlDSwNe6qhSwrfcCJqVfXQJgRFU11cDYVI0NfhBJneqi5v/AGdRIMmn3t4AkiayWIXhU+oT61UY2Jui7e6QkGCkGrjAunosG2LS4ZC0OuHIrrIieFeduOyddeNVOOurFiXGz9IwQ6ny1PwocEClZ9AH5Qk25KSwSOQXR7X5UWgoFNkSNhKve8K8ftrsXtjb3KZKXEBR1q76I4Q70hxu2w5uUJWrM44PqIG58eA7zT0INbex9C9H7+4x3DWbxSFWrazIQNcwB58tKtmLRlierQASZJOpPiaW0t27S1aYYQENNJCEJHAAQKY9fMNNrWtYCUDU1HXoaql1BX6i8tNm2SC5q4R9VHH12qalISkJSAEgQAOFRcOaWG1PvT1zxzEH6o4J8hUukUdXV1dQB1dXV1AHV1dXUAVPSjFm8Fwa4u1ntJEIHEq4AVFwHBGfmhhWKWjK711PWP50gkKOseW3lVXc/wD5J0zatx2sOwuHneIW59RPqJ8hWkxq69msyEn6Rzsj8TTA8y6VWlvaYio2KMtuuQByI5VjZN/jPWK1tbLRP6zpGp/dHxNbbpv1jfRu8uGE5nmE9YnTy/GfKvPbDEsOsrRtg3YUUjtKKVSpXE7c6LEXrjnIaUKCoamq8Y1hxP8AvjU98/lUpu9t16odSUxvTtBQfQaCuA4ChG4YEfSoE9+9d7SxH6VH8VK0FBDuJ3mlmhG4Y/zmx+8KVNywv3Hmz4KGtFjCTHcacNBQjdWwUYea03lQpQ+yTPXNQeOcUWAcbURAJMDehIcbJEOIgcMw1oqHGyJDiY46iiwoj4tcLtMOdcaSFPGENp5rUYH3/CnYFhicOsW2AQpQErX9tR3NQGbtnEukK0IdQWbBEjX3nFaT3wPvq/S6jKIUJiN6VgGRAOgHOirOmnvCoiX0AElSSANswohuGyAStPqPSiwJIVxpCrXWIoIdSU9lQ8KXrBm376dgESZOkz99LOscaGpY5gHmKaXdNCIG9FiDEzvSKKYUScsc6YVZkpI2iaQDfMRvtTAf9WY240gO/fTMwEknbnXIcTKo0AO9AEbEgpxtNu3ILqgkxwTxNTAkBISn3QIqnsrpVxi76o+iSnIlR++rkkGBz40luNjt99IpqiANNTypqjOxI4yKdpHOmIUaSO7fnSpzTMggjakHpSJTk1PHSKYDo0OgnxpdtTXbEaikE8Z1oAbEk7UubUga1xHak6V0aiN9zQA0czSHUzEUoBjU7UmXTYwaQFdj92bLCrl5sEu5cjY5rOiR6mjYNZCwwy3tknVtACjzVuT6zVZiik3nSPD7ArOVgG7cA4kaIB85NX57IHCaXcZydYmedP400HTfWuSrXWgAgg6GuUY4T3U0KBMUqddeFADkntRvFKTPGuCUnSu0kEEgUwCpEQSO6l97fQzFDQozuQKXMRrvOsUCHr0iK6YVHLahKWSInjTSuAaAHlWsEgd9UuHqTdY1iF2kDIwBaIPeO0s+pAqXil63ZYe/dO+4ygrPlwqB0XacbwO3L6eredl5wcQVGfxpPqMuSrWCaaTJ+6uUBPdTQYA13piOIJTprXKTNcV9naKQq5UADKdTMUwJ1E0VUk02D50ADEgGK7VQgCKcUbRTkggaigBiZpUDXU+NOAHHanBIOumlSMYskGdTUPFLsWeHXFwrTIgka8Y0qZoSTuKznSpz2h2ww1CwFPvArH6qTJ+6k2BaYFaC1wq2aJ7YQCr9o6mrFElOxoaFBQBB4xAp50VprSAekidBqKdMgc6aBGvKlGknhTAJttxrvr91NG+u4pVGIIMd9IBQoCRE0QAKVvFM0jbSuCo5UAZZtYzaH0qHiZDL9rfEAhpeRzvQrQ1MuLVTClJt1BxeWROgJjQVnehWOJ6YdHLw3Fum2vrd1dtcsJVOU8COP8wa9O+x51dzWdH3wzeP2ZOiFyOPjWluroa6155gz5bLNwVdsfROa8U6flWoXcZ0jWuXKqZvDoOuHN6pr+5DYJJ1o17c5UTO1ZTEr4qcImRNZJGl0GubgLmVRNUr7BubokaJGhqQFqcICBM6VYNW3VJEjWqWwqsr04a2ESrMT41EuMFaczJK1gFMcDNXbug0oZMZSYBp2x6UVfQzB19X81m9hDaStBU1JidRvX0P8lHRZnBMMXdOOddd3RBKynLlQNkx8f8ASvIehODO3vSZl5sEMMJKnTzEQE+f4V7thtyphTTemTaOWlFNqg2Ts0yiCmFDQ6VTuW7N5iSGUAlm3UHHeSlfVH41Jvr9LFmt1HacJyITzUdqNhdqbS1CVnM8o53Fc1Hf8qjoaLfcl11dXVJR1dXV1AHV1dXUAdVL0txdOD4M8/qXVDK2kbknlV0axA//ACXpoB72HYXCzyW79UeXveQoAuuhuEqwjBUJuAPbXyX7lXNauHkIHlVfi117VeqIPYR2U+FXXSC9TZYctU9pQgc/6/OsBhF6tacQdWmUIcyoV9pXEDwOnlR2sT8Fq+lLjS21e6oFJ8DXnrrJbdWhQgoVl9K2794i2YL1ypLaAQComBJIAHqaz+PsFGJqMAIWArxOx+NFhRUdWNNNfCnBIyxAoioA0jTlTSoCfvpDG9WkHYR3ihrab2yDL4U9ToG8UFSu1vtTAQtMjdpsmfsimhhmdGkCOSYpxkmeFEbTrBNFAAVZWzn6RltWs6pFNVhNg6fpLNgiIEoqehISeFKfeNGwFajo9hUibFgRxCdaqek1jhmH4eOosUG7fUGmEpJEqPPWtUmBJJqgS0nFOlCniJYw5PVo/WdUNfQffUsZMw/AMPt7Jht22acdSgBThTqo8T61LTg2GgHNZswdxUxBBjvNPKZ0PD1oEV4wDCyBNizB8fzpf7O4QkDJZNjvk6fGrTtQRAoZzAb78aAIfzHhyQMrECeC1afGuVhGH55LapH66vzqYVkjKRMak7U159DRBcUAO87UKNukgbrdg04dbJGUJUATtmNInCrXMpWVxKjro4ar7jHUNkhlGeD76jA8qjr6Sr2FujbfMa9OHo/FzVqH8HHL1Hh4unIuk4cygEJW75LNP9kTEB14AaaL2qi/tK7lE2rc885po6Su6xbNa/rmtF6Jxfu/Vf8Acj7z4f3voy4OGIU2EF+4jnn1qo6RWyMNs0OsP3S7pxYZZR1mhUeYrv7Suz/u7XOMxqBfYqu7xG0unWkH2UqUhueyVERmPhT+4+Lf5fqhfenD+foy/tMES2hMXL4WlIkiDrxqa3aOJSALl095A1qgHSS4P/Dt695p/wDaV4iVMtADxNP7j4tflXzQfevDvv8AQvRbXA2ulxvqkGlDd0BPtIkbSgVBw/H2X4Tc5GHFkJTJ0WTwHf3VcACTEHlNefn4fJw89GRUzrxZoZo6oO0R0t3ZBPtCPNunJReAkl1pXcUHSjk9mZEU1JJGk71iaACL33gphSuWUihuHEZhKbYmOKjU0AkGZ5V0JERwp0Mg58SykqZtSeACz+VV713jSFdjC2HEkkSLjX7qvNZjalBEwNppUBUC9xhSEqVhaNfqi5Ej4UF7GMSZWUOYI8oR7yHkkVflYSNtPCsr06vbnqbXDLAf3nEFlAUDEJGppMAOBX7yzdYl82XLi71yUqQUwEJ0SJnbQ1fDEbgiFYbdSe9Onxo2G2bdjYMWzSSltpISATrUkaQY40JAQjfOiP7hdkTBhKfzrvb1jQ2F7PcgfnVhtMEUoIgjSd6YFacSMmbC/j/lfzpRi4SnKbG+SP8AkGrMcxG1dPrwigCCjFWcoT1N35sqpRjFsVEFu6TGsqYVFTZy70kkySTFAiv+fLTKCRcf+wv8qGekNik5VqeRH2mVflVoZ4+tJsaAKZXSTD5zF1zeI6pUn4VNTftBAUmSD3b1NAkagUikJJ2HPajcZSX9yLxAZDR6pSxmSvQGNfSrNF00QCp1sKOhGYGozYD+KKCcpbQnKRlmpwYamVMoHgkUlYDQ80froPnXF1sz2kkDvFKLZgmQyiOcUhtWSqeqR6U9wOUUETmHkabKQJzDwmlNq1BHVp3pirNg+82me6jcByTKdSmN9DS7cd6EbNkbIA8DTRaNzoCmf1jRuAcR+NOzSRM61H9nSBCVLEd9AGHpCs3W3APLrTFG4E7jr8ack5vEc6rk2AC83X3O+xcJFc5h5JUpN5dp0+ov+VICdAE7amqT2dL/AEpU9GYWrCUg8lKJP3CpRsnUJA9uuDpEqyk/dUXCLG6Sh9127cS486Vq7IOg0T8BUsC6QE5gU6CdaIAc5nSdqgNMPoUc10pzuKAIpOoviVlN/wAdJZBA+NNAWkcDFMCYJn0qsLGJJgpvmZG8sfzoZaxoq1u7PLwJZP50gLZRIAEceHGuGhkQRVYgYuF/SLtVAHQhBEijurvkoIaaZU7tKlECgCeVZSJ276cI5edQrU3otgq4Za62dUtqkDlqaaXr0OE+yoKCND1v4UASWmLe6SlYAzECTVOhi3wvFLtDdpbNG5OZ1bbYSXDwUSNzS2t2OqSGlAiYMHjyol5Dy23VnSNTyr1dnuecZN5KmMSuGEGEvDrUzzGivhVwxcH2dCid96idImS0lFzAJYWF+KDor4VDafUlpxsmSkzI2IO1c+WNmsHTHYrc9mEms48rOskVPunirXeo7TGZZisUaEzB2TOdQ1NW9yjKIBqNYIKUjSKlrAKTPARrRQ0ypfUUg8PGo7ayshKAVKUYgDc0mIu5FRG9aX5NMH9uxBWIvpm3tj2R9pz+W9aaaVsnVbo33RjCU4ThzDCtX1dt5Q+0Rt4DatA4SVSDIAiJodswpTqlHZI48Zpr/WFQaYTmedX1aBwk8fD+dR8R9WWfR5K8SxFVw7Hs1r2WwNiuN/IfeK1VRcKsm8OsGrZrUIGquKlHUk+JmpVZN2bpUjq6urqQzq6urqAOrq6kUoJSVKMACSaAKHppi4wnB3FJ1fcGRCRuSdNPuovRHCfmfBWmXYN04S7cK5rVv6aDyqhsk/2k6XquVibHDSCkHZTn1fTf0rT47dezWRSkw452R+JoAxPTnFlO3HVMKOY9loASVGYBHxM8NKAywhhDNqj3GE9o81xr/XfUm9YbQ8zeKAKmAoJHMnQfjVL0jxhno10cvsWu4ULdsrCT/iOHRKfNRFS3a0oEt7MT8oHSD27pA7gFhmecsW0PdShQT1l3OdtKj9lIGo4zW2xYLdwi1uF/pEpTmJEbjf1++vnr5K0XWNdOVX9844toPB+6I/xXFLlKfWT4CvprEGfaLN5nfMkgePCtZQ0bGuWWOUY6FTS3/W3/AMUYpbh1NCkqG5rikqgHf0pyEBMA6moMhmQnjrTggb8TrRAmDyp40MGiwBhMJ03NETodf9aVQjvrh36GlYzpg6UqpnSPOmxHnzrjJEjWNKAK7pBiQwzDi7lUp1aghASJJUdqf0ZsVYdhiUOkruFqLryzxWdT+XlVeh9OMY6GmxmtrBWdwn6zuwA8NTWlTAGo1NIBQOJ97nRAeHEU1HdtThEjmOVAh4Mgk0xXaBI2pvaIG8UoPCdt6AFBEHT1rJYvfddiC1JP0TXYQOBPE+unlV/jF0bXDXVoMOHsIPef6msVsmBsK+n/ANP8IpOXES7bL/k8T1fiNKWFfqxy1lZM0gEGaQbV0zGtfVUeAPjjXA8qZPKaWTxooLHgca4J5zTJ5U7N30hjttBShUGmT30i3Ay2p1fupBVrSYFB0rvCt1NugkBAjT7R4+Ver9Gbz5xwGxuZzLU2Av8AaTofiPjXhlw+bm8W4rWCZ8a9N+Si/wA9heWSj2mlh1A/VVofiPjXyvrP9Ral2Pd9LeiVPubjQyIkiu0SZ1p5AmaZm75FfOnuHCZ7qUjUjSabm3pqsqt404UAOBjUyRFIVTttSLVoAde6mBR0M76UWAqCSohQjkeFZzqxinTFxYUeowxsNpjbrV6q+EVc4jdpssPuLl1UJaQpenGBtUHovbOWuEtrfP8AebhRuHiftK1jyECkBdAgASqZpQeVDB7UzSmdMsAU7AMlWnE0viIHdQ9gI5zTwY332oAdGw4Usa0idYpCqBqNeVMB/wCApO0BqZrjBB4Ab0pJ4UCEgxrSTJ4xOtPMQSaaTpAGnEUAIdSR3UN5zqLZbp1ypJpZVGugqLeqDjrDB/xFSoDiBSYx+FjLaoUpEOOdpU7mpkbk8aHmGYjalz01sIfrwppUSRANNK9I40pWNNPGgBVaRSA8DxpIMTpvpSA8eFAHEa8deVIB8KWYnnXE77GgBANdaQ7wInvpxA341xgHWaAGk7STNN0zAEetEUkzKdJNNI1mdjSABcLShHbVoTlHfNGyZU6fV0qLdMl64YST2UL6xXfGwqckgpJj1pdxg8gAEcd5pU7g08DQTpSpSAqTToDokwNjXLEiExSpSVEmdjAFOEjTbSihA4M93dSiCqefKlEhXCKIEgkGNRQAxO8yTrTp4CnASe7jTwB9aAfCkB5L0awa6wrpljNyy40cMxFPWlvMcyXhuY5HXWtRitmMSwW8sHyQ1cNKbJ5BQio0i2vgT+jVpmPCrMnrXAATAECu9bbHFdmY6GYRieH9E2cOxpxt563K2kqbcz52ieye6NdOVR2QtKMpIzNgsL56HQ+kVsGT/d7grynIIjjWZvElu+UATF02DA/zEfmKGtqC7dlSs7g0W0PaAFddAFxKk7LE0S3b0jjXNRqW9ok5gTx0or3Z0VxHxptmAUz3elPvwVsZkjUUAZ5+0ev8SatLcZnnVBCR+P417XgOGIwnDGbK2Tm6tOpjVR4nzqs+S3ozbuKGLYgtKXXUww2SMwRMFUcJOg8K9Ut7OyRKWghShvrJpzyJ7DhDuUGF27jjLq1ApAHaUROlS+jVqH3l4gtMI1QyDy2Kvw9edRum2M2uEWSWCoNJdUlLqkDVDc6n0rS2ZY9nbTalJaSkBISdAOFZOTaNYxSYaurq6pLOrq6uoA6urq6gDqzPTrF/m/DCy1Jfe7KUjczsPOtKtQQhSlbASawuFsK6Q9LVXz0Ks7EylO8ufV9N/SgDSdFsKGD4MzbqIL5lx5X2lnU/l5VlOlWOJ+ebdtJJQXA2AP68T6Vr+kN6LHC3XJgkZRXjzN7brxS4xHEHkM29scgW4sBOc77+QFVFLqxO+iLrpBjTdle2rLyFFtSSoEHiNPurx7/aHxm5fscFtGUqRYOLW6s8VOJAyjwAJPjW66VYnYYohk4ZiFm/cpV2EIeSVK5gCZNVT2Epxt7C7PpAwhLbNwh9tQPvKAMJIniPuqcbSldFyTSp7AvkpwNjo7glrc4gQlxwlxSQJUXSNv3UwPGa9C/tHhXzpaYcq8Q3fXSVLYZWClTgTuRWb6QI9kv7G1QQEs22Y6zKlLlR7z2RXhvSXEHx8sOELYfW4u1etG0qzTqVAqHqs1pq1Pczqj3zErbqb58fVKsyfA61GSIJEH86uukjP0qHBsZQfI6VS5uJBrN7FIWAPGkMeQpqlZVRHap4O59aQxIJVpThvG9MKtYHnTuAI9aAFCTIFVvSC8RYYTcOuqUmUlKcu5UdAPWrTVPaMGBWVRfHHukirJkZ8OsyHHVf5ixsnwn7qTAsui2GnDsHZZc/Tr+kePNR/qKvdhB1pEN5dSJJ3iiQSkc+/iKAGajxFcJMaie6nqTG+hpp7tqBDTIVBG1drsCDzpxIlMzHdUe+uU2lo48qOwNO88BV44OclGK3YpSUU5PojO9JrvrbwW6P0bW4/WP8vxqnO0UilFaypZlSjJPM0hNfo/CcMuGwxxLt/J8XxGZ5sjyPuKTwrgab99dOldNGI/NpSTTa4GigHiuk02a6aKAcKqukt37PYZAZU4ZPgNvjVpPDc1jukd17TiOQHsJ+4Vz8TPRBmmKOqRCZGVoTudTUqwxxeDXXWtOLQVjIrITMSOVV7tyhKTBqFaw9cl1yerSduZ4CvD0a7s9RPSejWXTC/S86tu4fdZbAOZ1BAPMQd69QtblNxZsXCfddbSsAd4Br5/x3EAy02yyvRQBI5Crey+U3E7OyYtWba16tltLacwJMAcda87ieCllitFX8jt4fiVBvVdfM9vSns8Y4VygJBEa6V4/h3yk4/iF0m3tLO2cdXsEoP51pT0pv2GVG8ctOsGhDaOyD4k61jj9G4jJ+GvmbT9Sww62bcp7UkkEVxSeRM868yf6Y3SlycSDfcEp/KnDpvftNHI/bXI/WR2vhRk9HzQ6NP/P0FH1PFLs0anpK57XfYZhCJIfc656dcrSDMeZgVoUEqkwPSvIP7bPW2KPXagyq4cbSgFSFFISDsnXid6tbb5QryIWxZr8CpNY/dmf4fM0+34vj8j0ySCNOFKBpFYFnp0+rtGxt1DufI+8VJZ6crIg4emZ4XIP3ij7r4n3f4H94cP7xuERJBp4PI1jkdNEfXw5wE66PINSWul7B3sboD9UpP40fdfFf/Ww+38P75qYkztXK7hWdT0sszvbXY/dBj408dKrCNW7kHvbn8aT9O4pf/GylxuD30aDca7VxjhvzqhHSfDjup8E7y0aInpNhfF9Ynm2ofhUPgeIXXG/kyvtWF/nXzLdSgSa5RkCqhHSDCif98RvOqVD8KIMfwk6i+ZB75FQ+FzLrB/JlLiMT/MvmWRJImJ76g2p62+feJ9wBpMep/CouI9IMPZtHXWbpp1YScqUKkk9wpuFYpYixYD10w06U5nEKcEgnUz31DwZO8X8illx+8vmXWQHWT30067UBOI2StEXduZ/9QfnRgtK0goUCkiQUmQamUJR6opSUujFGlLvtxpQQRofKuI00UPCpKFkjjpXa8SR4UhpZ0nQg7RQA6N5pI0JHPSlmII35UoMwD6CgQwjXU+lOnSNhzp0Hu0pCNNQR40ANUmRoT4GuIyp3MRFLPa31oVy8lm1ddcOVDaStSjwgUDIlmtT15dLWIQhQaR3wJJqwE8Bp6VBwVIOGMuBCk9aOtIUde1rrU8CTyG9SkDHDv+NdGsxNcBI+JFKAe8VQjhpxNOgH0pNtwKWAdyRPLhQAiTJ0B00IIroBE/WriDI6sjU6+FEAJ0gDvoARIJBBMTSKBMjYilWNQRMc6UExI08t6GBk7gJxPBbe8RlCigLKRpHBQ9azHQbpY7jjWIWV1bIYu8PfLLjaVTKZOVUnXgRR+i7qjbrtikiDmjkD/PXzqLa4k1hONYu69hhZDSRmfDYzXIERl01iRXpcTDl5Wux52CXMhZe9JsRc6O9Hr/GEWJu1sICwypWVJEiTMHYa+VVV3iFvjOBWmL2A7LiU3CBxTzB79x5VIe6WWT9u6091imlMF1bamycyNQQR5GRVbZ4hhDFmm0sy0xbNgZWkIKQkLiNO8qrFu2a066CtpSpCkjUJOZJ5pNFaAkRzqLaKDcNkyG1FongUnVJ+PwqUkakHSKxkty49C1toCBHjRVapKRt+FRrVUNpHKjKOZHZJO4H4Uhnkvyq3+NYLjbTmHYnd27D7A7DbkAFPZOnoayeE9Nul/XJRbY7f6aAZwfvFeq/KVgTuO9H0OWbZXeMOBQQBKlJOio8ND61VdFegfU2qcy2uuIlZJkjyrKqkdEWnE1PQPGsQx7ArtvHr1y7vGlZSpYA+jUnTbfUGvbPk6xRy56OW4Us9fbksLPenT7oNeVdGOjIwy6dypeUp5pSJKCBI1HxHxq/+SvGWnOkOMYc0ZQcroPDMOyo/dXRhjcnXQ5s+yPeLN3rmEqJlWxo1VWDu9pSDx1FWtYZI6ZUbYpaopnV1dXVBodXV1dQA11AcbUhWygQa84+Tp9zD+luOYPcHVZ65E80mD8CDXpNeY9Mv/AflAwnF09ll5QQ6e49lX3g1pDe0RLamarpwyp7D0pT3x48Pur5s+Vq2uBfdH8Bw9l1aHAu4Wy2CpS3CYGnEjX1r6nxtj2jDnANSntCvmL5dcFxC8xHCr/DW3VuMZm1hskKAOoPrPrWORXE7eBmoZ4uXRNHl+M2d1g2KLburd60vrZSVpS6nKtsiFA91fQuEJF5iDeIX5batmwFInTM4oAxryrxGw6D9J8YxFptzDbpLVwodZcu+6hP1iSTyGnfXueKW6W7q1sQXCi3tUHU6kqJmZ7kgeUUcPcY0ej69mxZ8kXBpve6IvS/qby/tXLZ1l17q1IU0HAFKRIMgdx++svg3yXqV05w7pBcuW6LS3AcNskkkuJ9zy2J8K896RX95ZfLfaNIceUq1U1bQfeIUjMvTvzn0FfSGCOB7CrZxM5SgRoRp51uo0rPAb3ofjLXW4e7Gqk9seVZffcgca2SgFIIOoOlYS5vrW2u3bd1TwW0soMsrIMd4FZz2LiwxTJB0nnT8ihvtUcYrh86vEDjLax+FP+e8MGntA8civyrMokJa3Ohp+SBCTrNRUYvhy9DdsgnvNEViFq3lUu7tgk7QoSaLABjWJs4TZqefkmYSkcaj9ErBVth3tLrSW7i7WbhwDSCdkx4ffUPFbrD8TxGytl3LDjaFdc45IgBOyZ5k1oE4nYKHZvLYa8VgUkNkhQJGsAneknedhUdV/bLT/vTBjk4Ka3dW5VIuGj3hwfnVCDZyRJM01S+yZJPhTC80fdW2QeMim5kme2nfTXagB4ck6GQKznSe8K3U2wVIT21+MafD76vbh5Fuw44YyIGYkce6sO66p55bizKlEk19D/p/hObmeaXSP8/+Dx/V+I0Y1iXWX8DZrppJmkmvtD5qxQrWuBpppJooVjppZpoNdvQA6aUGhkyadPI+dFBYO+fDFq45OoEDxrzrELj31jdwwPCtX0quihlLKTBOp8T/ACrCXK+seOuidBXl8ZPVLT4O/hIdzkZnFhI1JMRU5am28qQfo2xJPM8TQbVPVNF0+8rso7uZqJfOwAgeKvyribOutTpArl1y4dUsAkzsOA4CmBq5I0ZdI7kk1DX23Y4Jq2wtS27i3AmOsTOuwnWs1cnR0SWiJ6XgD1l0Q6JOl1gu4rfoCS5MBCfrJn0Gm2tYbGMcuMSuCpRS22NAltMJSOQH4mn9Irtb7mWTG3lVObZaRIIIPIzXZmaxtwh0OPDHUtc+rHOXLKB2kurVzzxTrO661R6pSgoawTTDhl4+jMzbuLHNKat8I6N3tjZOX2IsqYC0nqkrEZhMEjz+41jj1Sml2NpuEYN9xloi1v7ltrEC6ECSFNGCD6VMXg+Dgw3c3wJ2BUNfKKqmVMJxFIuEKWyAcyUqynbTWrhh7CYKA1cNIO+V3fx0rVQTfRGE3KNU2IxZ2CVAIvL0AjQlIqxt7O1kRiq0n9dEVFnBQAQ9co5SZ/CmqXhU9i9fA8P5VooqPVfUxeqX/ouRZoSns4y0RNEQy+2kqaxdpKZ1IMD76pUCwUdMTcT+0BTvY7Z3ROMQO9Ohq076R+pGmur+hbpur4yUYy0deJiipuMTA7F/aqBHNJ/CqReCJVOTHbfTmn+dCHR16ezjNifEUPX7r+ZSUfeNKzc4yqAh60UJnXL+VHF30hSBkRZq04oTWVRgN2n3cQw9zie1sOdSUYPfR2biyV4ORTV90xOl0Ze+39Im0KT7DYLB0MtpJ++oar3HCsp+a7cEQVFOw7t4qB814uk9lVuqOAdpvsOMnQJbMnQB7eh32sL80WZucXVlUcKAg7oOh8qV3ELxlJXc4OEtp3zJMVVqtccK5U2Se53+dV1/ieIWa+qveuQomQFuKIP51nOThvuOMdWyonYhizd2gBppq3eGyknfuNX3Qq7xVrqnl3SmbdKs3UqJIWk7yOE1j8GsmcTvfaAYaQoFbUaZuXhxraISEwAB+dZPC+Ij7XQ05iwSWnqb5HSO1J7aCD3GiHpHZBJkrHgK8/KjOnCm5zzrl+5MPxOj71y/A1Nx0yDF2kOIHVZiSEJzHL3a7+NWzfSmwdbSfpkgiYLcGvPp1mNaE68RxNPL6Ngk7jsKHqmaKp7npJ6UYaSB1qx4o2qVb49hr0ZbpKTyUCK8hcuCjXhTPb1p91RHnXJk9GgujZtD1WfdI9yZeafH0TqFieBBogBkk14czjTzSh2vMGK0WE9M7pnKlT3WJ+y7r8a4Mvps4fhdnbj9QhL8So9OUnYQJFRMVaRdWqrRyMr8II5jjUHCOklniCQlZDLp4E6etTXQXcVaAKerabUqOZOg+E+tebOEobSO+E1JXElspCEhIHZSABHKnpObWuCfsnX7qWBsVSOVIY7LJ5RT8oy70yYSNp50qSdOVACxoR30iU65fjXHSeddIEGKAHBMERE0QSkHYxyoc6iRx9aICCmBIB0oARQnbelOkBRNcY7tK4pCo0pMDx7o/eZbpkqiFGCqY301+FXuIvgrJXCAgSrMYy86zXR1Qal0o6xSUkNoiSVbJ046kelaF1tu4ZW26pLxylp3iFKiFDv8a+k9TxUlNHgcDku4sa2m1u0IuGQw+hxvKHUwoKSdxI4TUe5s7FLeV1u3bCyEDMQnMeAB4nkKgdCMCc6N4Y/YLuk3FuX1OMdggtpP1Tz1HCidOujn9pej7lohxLVylSXWXFbJWPDuJFeN2s9PvVjLhkM3KEoGVDqeqg8CNU/lR0uSUKIjMJPjxobjD/zW2m4cS5eNtoKlpmFLSBJE99NbX1rRUnY/SDwO/wAamStDiyytngFgHY6RU5PukRM6bcapW8xUnKTpxq3YCilM+8NagsIWvolK/eT41UYkHUoJbWtK+JSSDV+AYIjwNV92xmSrltVwdMiatGNucXxRkrQnEr1KVAggPq1HrVp8kmKDCPlDwt54j2d5RtnZ2hfZB8jlqvxOxWXOykk1HYsXWkBaQQ7MpI3EbV3aouNeTkSalZ9ooabQZQhIPcKfVN0OxX576L4biCpDjzKS4DwWNFD1Bq5ryHadM9aNVsdXV1dSGdXV1dQB1Yv5V8M9v6MLdQPpLdWcHuOh/CtpUfEbZN5YXFssSl1BT6iqi6dikrRU9C8RGM9FLC4UZWprq3P2k9k/dWO6Q4cFXim1j3TR/kkuVWtxjGCvEhTDvXISeR0V8QPWrvpXbZbtLsaKFW1u0QnsmZ61bDSABsKynTBDiMWafbStSHWg0opHukEkfea1402qJeW6XVJLgEA8alxHZ4xg/QK6uvlY+e7tPVYU2lVy46SCUrCSmI+Nb3Ful3zVYG4PUBsOhtLA1KU6QPHLrVz0iCrXDXCzAQ+4gLj7PLzP315T0rccfxhuyWkBm5t1IRpp1h2PqlI8zVJ26Ms83jg5Lqe4pWlaQpBlKhIPMHaqnEW8txnH1h8aTov1iMBtGLhWZ+3QGVq5lIH4RUq/TmbSqNUnelNGkH3KwpBPEacqVKdQkHTnTwoKkRFNO2u1YmowNDNqAT4bVHuGgm3XlQ0SnfMkRU0QRBnTXxqtxJ0uXDVk3o48FKUR9VA3P4UANwi0aLL10Ut5rkhWg0SAIAHxqU8zbkj6Bok7jIDRcoSkISIbSIjlSZo28NKEgIYtbVfa9nZkH/LH5UxWHWSpmztj/wBNNTyE7DaeVC04RlGmtOgK53CMPJE2VtpyQKD8zYadPY2YP6tWW86Ux1YaQVuEBCRmJ8KErdIG63Zl+kDFpaFDVo0lC91EE7cBv51TZqkX1yq5uFur3UZqLNfo/p3CLheHjj79/wBT4vjeI5+Zz7dv0HcKTakmu9a7jkOpoml2puoFMB1cDAptcdTFADgZpSYEnhrSARtULF7jqLJcHUiKmclFOTGlboyXSK7Lty4Z12FUtu11roTsNyeQol64XHiaOyjqmMsdtzU9w4CvCnJt2evBaI0MuHAElQHZSISPuqlfc95SjPE1cYgUs2oSdVqOndWffMqCOZk1zzltsdOCIS1TmMnjrV9hgKT3caq7JoqWlI3MADxr3jox0GsbfD2VX9kLxRBzKEgzvJ10HCuXPxMeHim+5qsUs8mkeOYiDmClapmJqXhKAt5K+pbdKRokiYPhxr2/E+g+BqaeQzg5SvLAUp5QTJ4kT/XnXkFxhzGD4u8bZ32hppxTeUmdREkK8ZrXheOjxk9CVMy4jhZYIW3sTE3L7ySJS3lME8fKp+M4sbno8bZRIcbQEl1aiewmTl/VG0AfjVA/ilq2MwbezcQSI9aqru+ucUUm3t2+yTo2jj3k16kmoR+JwQhKTvohtph1xcZloWySdTmVBoq8Lvwn6NtlXg6KBfOOWeW3aWewgJUsGMx3JHnURV7etAE3TiTw7etc6lS3OpRlLdUThhWLKP8AuWb9l1P50hwvFEx/4a95EGuscexFIKReuHxINTPnzEZn2kk96Un8K1ik1dsmTnF1S+pB9ixBJ7WG3XkmalMNvI9+xuhA4oP5UdOO4kAYdSfFtP5U9PSHEh/iNnxbFWkl3M5OUuyBLcA3trhPig0FVw2D2m3AO9BqYnpHiKY7bfminf2lxCNQyfFH86rbz9P/ACRofj6lf7VbzrmHlTPa2PtxVoOkt5HaZtleKP507+0jpBC7GyVPNJpf/r6D0vx9Sp9rZ4OUouxweMeNT1Y4FE9Zhtkqf1IppxlkkFWE2REQAExHfR+49Pw+pETe5dnlAftUjtyxdt9TduqcbOxmVJPMUdeK2agc+E2s8xpULD7FF3ijDluQGArOttR1SBr5iYFZz32W5cYpe09qNh0bskYZZIYHbUSVrVtKj+QgVclYJOgqsSSBvqdaIpzXevRxwUYpI8yc3KTkyeVJnTlTCoHhUPrTSdYTvpVUSSVLA41FcMqmuclDQcXohRKQo8TUfMV84rO4vZMumuoYMpdIE+NAu7LqT2FA6TRkuhqnLWHU67VhkLiUbpIoCnVJ51avMpgyPCq25byeFcrSZsiRZYs4wsAkwONehdF+lnV5UPdts6E8RXk53qRaXa2FgyYrj4jhIZV0OvDxE8TtH0nbXDdywl23WFpPEcPGjD3h3bV5J0V6RO2jiSFZkH3kHYivQ2MeaeSCi2uVt/bSnMPDSvnOIwPC9+h7mDPHMtupdwSRAEeNIjbUmqpWMITlJsMRgnUpYJpqukFogQ4zeJnebdf5Vz2jooudcogyDprxp6RI2mDVKjpFYZspNwmftMLEfCpreL2C0ApfkHmlQ/ClaAmhIM6QdtK73YE+g3qN84WgTm6wR56Ui8VsEqOe7aHH3qLCiYkaQnQ0oOsaDxqEnGMOBJTe2/d2xRE39kok+1MacS4mkB4Vh9yq3cCgohX1YPE8fKthZONqItbdtXUW7YzOGPeUdu/QT61gmVEKCzw1q5w6+dTcshCSpanASDxHH+u6vuuIxLLjcD5DBk5c1I0rt/bW76W1uSsqy5EiVE5gnQeJFS37u2QvK4spJdDEEH3zsPDvqq6QWryLC9ucNQ2nFUNy0tac3bSDGnhI86idFcSOP9HmLu9YLV072X05SmFoVuAdhMGvkns6PolVWW6SzcoLtuoqbMwY31qpY/u104yvRKFGP2FfzqF0sxW46MLwt+ytmlYc/ddVdgpMozRlKeXHzqzxxsIumX0nsL+iWfHY+tLqOq3Q9o5XCk8DVnarhYnWTFUbTqlhK+Puq8RVjYLOqlK0GorPoWXaTMA7bUx8DiNxr3Ujbgygz/rUd14K1nvoERblCEJKzvwoVolJlZAnYU27d61QQnYVEurgW6CQqI0p2I9t+RvEw7Y3mHKV2mlh5A/VVofiPjXo9fL/AMl/Sv5s6cYcl1UMXK/ZnDwAXoP+7LX1BWM1TOjG7R1dXV1SWdXV1dQB1dXV1AHluKH+z3yq2d17ttfHql8u3p/8ord9JWOtsQqNUmsr8sWHKfwVm+ZH01suQRw4j4itXgl6nHOjVpdp19oYCj+1GvxBrW+kjOuqMckdqKBco6+6KAfo2Br3rP5D76nOoLV0tMCQdJrFdMby4/8A08xByycDF2tBSVkE5VlYCyY15iokndFRLzGWBdYa80ORy+PCvP0sW7mJWF3cJ/QZyCfqnLufQ1usHWtWEWSH1S+bZClzvtuawnSWyU4b+yScocSoJgxGYafGpTp2Ok9n0AdCcbfu+k5u13sWl8tTLdmSeykaIc5aqSU89a9OdGdsp5ivIvklS0bIX1/aO9daqLLThVotUlUBMbpJJKp4pG9aTF/lFscNxF209kfeW3AUUqSAFcqiE0o3Jnp8Vwzy5+XgjdL6GpFncZQUsOfw0vsdzAllcDmKoeh/ynLxPpRbYVeWTLNncnqWVgkrSr6uY7GTppEV66LYfYHpXlZvUpYZaZRIzcDLA1HJszz0W1xxYc045ag4RY3ea6vX7Z5L1wshKVpgobTokRwnU+deoeyJP1RFMVaDgmsfvj+0x5MfJ5+th8K/QueQpi2HAklaFNpG6laCt7dts2Vq5c3RytoE+NZ3DsLc6QuG/v8AMLKT1LI0zd57q0+9W1emg5C8mdQvOT1EuDmlJIPnXPNuNtqWppYSBKlFMDxPKtvjVzhfRfAbrE8UdTa4fZt53Fxw2AA4kmABxNfE3ypfKfi/TrEXUl1y0wVKj1FihUJjgpce8rx0HCurhOKycQ+m3kznCMejPpFrEbK5dLVveWrro3bQ6lSvQGqXpJf/APCtnXQuRz4D8a+ZeheDPY3jrDDSltNtnrHXUGChAPA8zsK94fUG15CSSN5MnzPGvsfQfT+bk58+ken6/wDg8L1bi+XDlR6vr+ghpCYFN6xPP4UhWmvtaPmRZ1pY503Ojv8ASu6xPf6UUASKSkDie+u6xPfSEL50m250rs6TzpqliDFOgHE8qzPSq7APViITpWhcdCEFXLWsHjTpdu1CZ1rj42emKj5OnhYapWRLRsOOKWucidT391TW0yVOubUjLWVKWhuO0s9/8qFiL4S11aDpvXizkeivaZUYjcda+omANh3CqtCkl3MtQAJhMmpN0rsqPE6CkZaTlTmA01k1jJO6R3QqMTY9AMFVi+LtqKYat1BxRjQmZivfLcgrShSklABzhR0yjjHHWsX0A6PO4R0XtLm4ADl/9KW/rJB1TPkE1tWWewUgxmhJMTpxrwONy83I/CO/h8eiN92C6Y40cE6O3Ny2eruHNEwAQXVaA+W/7teArvVWamlSOrdlIChOo5it58qmIrfvLGxlRbaCrhQJ4q7KR/CCf3q8txxK1OIVK8gkieB/oV6HpmN4v6q6nJxklklyn0LNNwyVqK7W2dAP10nX0NHssVt0LcQ5bBCBp9EAB5jj61CawXFBbqWGOsSADmQsEa6VF+bMYQtU4c4QTMiD+NfQOTfb6HmqEHtq+pev3eFXLqlvtLXP2m9u7emON9GnVlT1uuTxCVD8aqBZ4iPew+4H7hphau06KsbgfuH8qVw7pfIFja6SfzLcWHRSQpJuGzyBX+RrjZ9HTEXd0nzP/wDjVIrrU+9bPj9w0FTse804PFJo1Y10SK5c3+Z/M0Jw7A/8PFXRyn//AJphwvC1apxoCeBqgNwgb5h5VwumvtGlcP8ALHyp+X9C/wDmiyOiccbHjH505WBsJIAx22M+B/Gs6blk/WpevZ+18KNUP8Ycufn6I0KMFQsfR4zaGNydPxphwVxUhvFbBRH60VnluNEjtD0oS1tkiFJ9Kh5Uu31GsU/P0NGcFuoUU31gqNx1lI5gV+hRT7RYqUDBh0b1nAtM6qTREFBTGZNJZovt9R8uS7/QscRw/ELJkuOttKQNSW1hUCrDoUlTqLq4UB7wbSfifwrO9YWFZmnIPca3nRprLg7CigBbgLhAEbnT4RWnD+3l/Qy4luGKn3LCK4iaJkEca4J8a9ZHkjINIoaA70XLXFOlNgZjFxd3Fku2uLAvPFDjaXW0jtAqJSZ4Rpp3UvRO3xKywtLOKrJWFShJOYoTyJ/qK0hTpUd0EV5cOAhiyvNFu2d0+MnkxrG0qGLIPGkEzpTCTNFZEmtcjMEduINQr5kKAy1ZrRpoKr7kEmK5X1NUUziIJBGtMA1g1MeTJk1GUADpQy0yww18tKAmvQOiWOqsrhIUSWlGFJrzNtUGa0OFrJAM1wcViUouzq4fI4S2PoC3Wl1kONqlC+0FTvT1SJHGeFYToBj6HXDh7jgIUCpozMHlW690yqT3185kg4SpnvQnrVoVI01Mq76RSErSQoSOIilSJJniKURBzAieVQWDWy2ogFtOUbAgUjts04ClxttwHSCkU9SsupUBQ85gzOu2lKgIruHWa0pQ5bNFKdklAgU35qsB/wADbR3tCpnvRl+NNWoCAdhyo0gfPjY9KtMAUWr7riB2eJ2H9fhUBKYTRmnepQrsgqIiDsO+v0RwPilI2zj7V40/7KFjquwoT2iY96eE/Cqq2ViANn1q5DZUHs8EuD6u0wdfh31XdHL1NviAZecgXf0YnircfjVtjWI2eDWZu8Qd6pgKSgqykwSYExwr5P1DCsOd+HufQcHleTEhilXa8qDnUWlqKSVAJcBJifARUrEWvabZ1s7qGnceBpErStKVIUCFAEEHQjgRXLxCzRiLeHruEC+W31qWSe0U8/hXEdRW2iwphShoVDrCOShooVPZUAkCoicrF2+iAUz1yPA6KFI4strKZPZ0rOSKRJXerbQ4AdMwPpTHrwJSog761XXDvYMmq+4uJMTtUgWnteQFZNUmLXxUlUGol5iICsg2FUd7dqKlJnUjSqSsTJbN4oKCkrhwEFJB1BG3xr7c6E40npD0UwvFUEE3LCVLjgvZQ9Qa+CUqW32kmDuK+m/9lXpEbzAMTwN9cu2bouGgd+rc3jwUD/FV5cMlDWPFkWrSe7V1dXVyHUdXV1dQB1dXV1AFf0hshiODXdqRJW2Y8eFYz5HL0/Nl/hTp+ksnyUg/YVr94Neh15ZZf/jvysqa922xFJb7pPaT8RFaR3TREtmmaHpGx1F8VAdlWtZEoaRe4ja3AR7O5luQFbQdFD1Hxr0PpWwXLZC06EaTXlfTNhx9FqhtIhxRaUqYyg6/cDHfTrVQroTDLlT+NXFwtSwh09WhBIgJGgI8SKgdJLcXGM27SOy4QADMFRJ0HpNSeirPtD7lwGi2wz9GzP1hz9Zq+ctG1XbdyoAuISUjTbv+8edKaSZUHsZzpAtu0ew20ZcKEMskIJHHMAZ++vCMTeLmLXTji8y1XCyonicxr2rpww68ppxkgONkxImQeH3V5ueguJYti6vm1y3JeXnAWSmCTqNjxrkzQlKNpHtekcXj4bJLmOrRD6OuqHSXCS1Of2xkiP2xX2TpJkcdq+cvk0+TjHG+ndu7jVg5a2WGu9atxY7Lqk+4EH6wJgzyFfRoEivneNnGTSjub+sZ4Zcq0O9hDFKkSaZBneacVBph11WyUk1xwWqVHkmW6RleL49aYO3Ps6fpbgg/VHDz/GtS2hDbaUNpCUJEBI2A5VmuhYN0b/EXRLj7pQk/qp/nVn0mxZnAOj2JYtckdVZW7j6gTE5UkgeZgedabyqJU9nR8u/7WvTpWI44z0SsHf7nYEPXeU+++Rok/spPqrurwCysbq/fDNlbuvunZLaSo1vOg+DNdM8ZxHFcZWp9ZuQ6+gKj3ypRVzO0AetespZw2zcFtgeFLsLFCBmUtYlau4D8a+89N9K1RhHen4V/M8niuNWO66ryUHQPo8jo7hLTdwEm6cPXXJGuwkJnkBp4k1OcJWsqVuTJqbdOZWSdi5oAfsg7+Z+6oXHea/ROFwRwQUIdEfJcRleWblLqxsUsa04RSmIiumzAGaUDXvpTHlSE6b0ALtXUwmlCu/aigFBpCdaao0zN30BQO7XlaVO1YxpBduVvESAeyOauFanEypVspKJKj2R4mj4Z0fcYty+80VqQkltkGCo954V5HHNubrsju4baP6mYv0rsLZvrEqHXT2jsY4Vnrl5ThJNexdI1YW1Zos1tPONATcOv5EtK0GjY96Z2M8K8bvi2l97qSepCjkzb5Z0mvN2ktR6GJU6ZCX23gngnWpbIABJE93OozCTBUdyZqWggEAka1CVnRN9j3LAemlnjCWXLlTViphCWktFRIEDcd0+elXFz0gwlthQavGnVJEFLS4VvJM7cNq8PtLV1aJaykDeDNS029wAJSdtISfyrz5+lxlK0y16hKKpotcexBGKYvc3kQHFynTZOwHoKpL9LamVaqJPOpBYuZjIQrvBB+6hvWF2sGWpHIV6OPFoioxWyOGWTVJykysOPYi0S0Lx4ITolOfQDwp6OkOJJ2vHPgah4hgmKlyWrFwkbzUZOF4wj3sOe9K6OdOO1M2UMUldr6F230kxVOouZneUp/KiJ6TYoD+lbOs6tpqjFliQ3sHx+4aX2a9G9m8P3TWiyy8sl4sfw+hfDpRiYG7B7y0KQ9KsRJkotj/0/51SdTdhMm2dA701xD31rdz+Gh5JeSeVDwi6V0puyZXbWZ/6cfjTD0mcIOawslf8ATP51TZVKH6F30pilAboWD4VDzS8jWGHguv7QoPv4VYK8URTfny0KVBWC2JkabiKoipM7L9KTOniT6VHNZawx8F4cVw1QGbArXvIUaY5fYQrX5kbG2zpiqUuJGxPpTetRO9HMvx9CliXx+bLn2rBVRmwiNfqvqprisCcSQMPuWifrJfmPUVU9Yj7VLnQR7wqXNPZpfIOXXd/Nj3cLQtf92eUttRAHZ1E869TtWg0w2gAAISEjwAj8K82wFHX4zaoSrTPmMchr+FemI2E712cBCKbkkcXHSltFsdFcBSUs16Z5x0a1yq4GaarahgNc0FRXTUhZ0qM4a55ui4gTrRWRrpQYkzUhoVyTZokGOo1qDct6kxU4CgvxEVizRFQ8mQar3PeNWzw7Jqqc940FCtaqAqwurly2bZQ0VIIOZSssgiNqhWqQXkyYG5PIUt0rr7xbiCS3mhJQvcDbT0rzfUMmmKSO7g4apWw+B4i7hmItXDSmytC0kkHLsf8AWvpW0uUXVozcNnMh1AWI5ETXzCtw5iVZ8uUCHG5jidfKvefkxvPa+h9mgqSpVuVMkp2gHT4GvEyvUrPWxbOjUkgH4ikzEmRNceB3NIdiTHhyrnOg5WUp7+dJwTpJ7jTCsRljXvpAY/ragBxgaHhTM3I/GmKM8daZtuYPGKAPEcoSjvoMFa4oiiTwqBiN2mwt3HCe3BSEg8xX6JkyKCtnxMIuTpFBjeJuJxZtVuYNqsFBH2gZr1e6tbLpR0eKHgTbXzIX2dCmddO8EV4YslSiTvvXp3yYYip/CnbFRldqvMnnkV+Rn1r5z1CPMjzH1Pf4ZLHUUaXDMPRh1na2SHHHEW6A2lbhBUQNpio3SDo8ziOK4ZiaX3WLqwUcpbAPWJOpSZ4fmatVI0KgsZhwNKlzOEg/fXjnZZWYi0WQy+RASYV+yreolzPUIUZzJ7CvLb4VeYnC2lNKHZUI8KpUkv2hbV+kylJ/aT/KpkUinunyqeVVF68W0Ez4VYP7E1RYivrCd4FShFa+6SsmdKirdKjTnSaCog10Yo72TN7BQSUp8a9C+QXHv7P/ACl4apxeW3vSbN3lC/dPkoJrzxoSNak25W2624yopdQoKSocCDIPrFdTpxcTFXGSZ+hldVL0KxlPSHopheKo3uWErWOS4hQ8lA1dV47VOj007Orq6upAdXV1dQB1eafLFZrZbsMXtxDts4DI5gyK9Lql6ZYeMS6OXjESrIVJ8RVQdMmStEhD7eLYC1ctQUPspdTHeJrzzGrcrYeShJK0ELSBvIP5TV18j+IG56MLsXTLtg8pkg/ZOqfvPpTcctyxfrAGhJq1sT1KSwtk21qhtIAjU+JqQr3aesoZbLj60tomJUY1qMq7tlOBtD7SlqnKkLEqjkONJ7jWxQ9IWibd5Y3Sknw76svkpwpa1OYlcN5QP0aSNUj6oPlr50V5kPFSVJkEQR41uMDshh2GMW4ACkplXj/WleZ6nxPJwaF1lt+3c0hHVKydSkwNKSlJivlUzoENVXTS8Fj0aegwtaatKxnyoOKdFnaJOrq0JgcpnWtsDqMn+3+fIvGrkjQdGmE2mCWaE/5YPiTqa8j/ANrTH7jDvk6bw5luG8TuUtOOTsE9vLHfFe1WiAi2aQNkpAr5i/2ysQLl50cwxJH0bT10oftKSgf/ABNdHp618RG/1Jyvqzxb5McTVY9Ii0VlLVw2oKgScyQVJjzHxrY3PSG861RReO5J07I29K8hYdcYeQ6ytSHEGUqSYINSXMUvXBC7lZFfoPAeorhYOEkzxeK4LnzUkenKx67Xqq6eVw1FJ883P/mXf4f5V5/hV+VrS1cqOp96dSOXjWsfetmbZLvsrYbUAcvWyocp0r3eG4954aoujzc3BrFLS1fyLcY1ciP7y5/B/Ku+e7r/AMy5/B/KqIXdmpIAs0wNiF05ty1cUEpslE8gs11LNN9JfyYvh4rrH+C7+e7v/wAyv+AflXfPl1P+8K/gH5U3DMDTeq7bAYH6yyo+gqQ/gFs0YblQ79PxrRc7rf8AJi+Stv8AsCON3R/4hX/tj8qacauf88/wfyod1hTDWqWiqR9oiqx1DLZhVos+DtZyzZI7N/yaRx45dF/BbHHLmNbnf9QflTRjdx/n/wDYPyqiU7agwq3eT/1DTQ7Zkx1VwD3OVn9pn5/k0+zR93+DRox+6RBS+2CNj1Qn7qK90rxNxrJ7WlIGnYbAP3VmsYsnLREpLrShuFrkeG9VVveOE79oaEK1rGXFtS09zWHCxlHUi/ubl+5UXHFqcVvndVJ9Kp7k5lBE6qOtSOudUjcAHkKrX3HRegIjQAa1nlntubYcdMsG0AI21iuFit/6RbqEHQBJVBo9mi7WohNs04UjUf0amnr0KCnMKSUgyUjOARymauMU0S5OL2K5OGuAjK+0f+oKILK8EZHjET2Xh+dTFFSQAvCVg8wpYphcSE9rDXhxJCjt6VWhC1zAKtsSSdXXp/5s/jT1PYxbJKRc3AAGYjrZG3jypxftZH9yfGuv0v8AKo+JOsOW6kssPNq/XVPpoKTVKxpybpoUdIMW4376+9Ss330X+0eKnVV4s+IH5VX2tmooGdShJ+zMCphw9sGA+fNpQpRlOrsqSxXTSJCOkmKBMC5Md6Qfwog6SYpxfSfFtP5VDFgmdH0/wK/KjN4cCZFyyTOxCh+FaqWTyZNYvCDHpLiROq2//bFO/tNiMa9QR/yxXfNZIP01r/GR+FKcJUBHWWp/6v8AKq9vyR/R8I4dJ77i3bn/AKf86X+01yTKrW1PdkoSsJcn3rc+DwpvzY8QQEtePWp/Oi5jrD4D/wBo3CNbG0P7ld/aFJAz4XZnwBFB+an1bIRy/SoH40nzRcqBKWRpr+kR+dK5Ao4vAZeO2q98Htx4LNN+eLAmVYQ2PBw/lQvmu5gTbqPgpP50pwi7EzaPRMaAH8al6h1j/wAYROJ4WR28KM/qufmKA9c4W6CGrZbCuBUQoedcrCLuT/dLj+Ghqwq5GhtLnaf0RqJantRSjDs/qWvRRhHt7zuRIUhrRQ/WIH3TWvCjFZvonZLtmX1uNOILiwAFpIJAHf41pI0rv4RaYHncU7mOCq4qptca67OYfNNUo0gpCNKGwoYtUCo6zRFzNR1nWufIzSKHN71KaGlAZTUpIrkkzVIdQLgaTUimOCUxWZRT3BKUmq1zXWri8b7JPGqdygaHMnK26uSCEwCBMSYoaEIClElskie0kp1/qaUqy2ioBJKh7qoMD/WlblRIKnQgAEZkTXi8c9WSj1uDWmFj2hmiEqgpiG3J48jXqXyMXa/ZsTtXCuEqbdTmTEAggxz4V5YsEISlXVZzrCklMac/Wt38kT3UdIrljVSXbZUHPIOVQOg9a4Mi9k7cb9o9iUtISY0ihlYImDSRMj76QJAAAMVynSNTIJ4ztXFSpIpXNAJ2mmhO+uszQIRMAbnzppCgIAHjTylUKkjQ1yBlHaB9aAPnWwxp9hDvXBNylf1XCZB5gjWqfH743jiSGQyjcDMT8aYhyNKbdp6xnMBX3OW5xo+ZxwUZXRVTrV/0HxH5t6R2y1qhl76BzwVsfIxWfpRuCCQedcM4qUXF9zvWx6905wzFL7D7d7Anlt4havBxKA5kCxsUnh699WzeYhKlpyLgFSQZyniJoXRzEBimBWt1P0qkZXI+2ND+fnRsxKq+dlFxk0ztUrRRraxhvpu46FPP4JdMSZUCm3cSOA4Axw51OczM3ygNA6OsTP2hv6irAmKh4lmDSXk++yoLH4/Cpa2KTM/jiOpdWEaJV2k+B1rL3pIHdxrb440l60Dojs9mZ+qRIrC3xIEDThNKKt0KTrcrV6uQNqFlOejqTMEcKVKJPea7YrSjBux6GYbKuNTsGsnL7EWbZsarME/ZHE1GmARXoXyeYSpFkrEHk9p7stTwQDqfM/dWc56VZaime/fIneIRg1xhCeym1IW0n9RW/wAR8a9Jrw/5PbtWH9KLVeoaelhZ7lbfECvcK8+fWzsxvY6urq6pLOrq6uoA6kUkKSUq1BEGlrqAPKeiKjgHynX+Gr7LN8g5RwzJ1Hwmtn0pY7bbwG4g1jvlYaXhWNYVjzA7TDiVKI4wdfhXoOJhF9g/WtEKQpIcQeYIn7q1e/7ma2PNekBVcX9haNgqPVrcCRxUSEj8fWvCPlsRiFr0ttrX6Vh21t0EZVQUqXKiQQe8Dyr1zp20tTjLiAspyLYcy7gK2I/rjXimNfJ/iuJY1Z29g+qFpKS9crAgjXWJnQipilRTZuv9nvE8Uu+kLFtimIXN7busuOBt9Wfq1IPZgnXgZHhX0jXknyM/Jld9C3132L4gxcvFooZaYSoBvOQVEk7nSNuJr1jODsda+S9U4iObP7DtJUdWOLS3HkgChpUc1DcVpQ88bGvONlAltnMuKxPS4+19NLC3WT1bfaIHdW0sjmXWEuVG4+UB0iDkSdfOujHtjKxr2jdoUIA4RXxr/tTXIvflWumgskWVqwwnxIKz/wDOvsIH6MSdYr4k+WnrLv5Vukr5goF6pCQTvlSlI+6u70pJZW/gYZY0jyx1OVwimVaPYZcOEFKU+Zpgwe8OzYP7wr6JZI+Tn0srxoa3QwLE7Xo7ZYpfNJSxcqKE666AEEjhINZf5lvgknqZHcoV6u90tsr7ohhVhdB0XKFOm5TEtpJhKco8EgmvX9IcZ5JLV2OHj3OEU0jE2TQeummwNVKjStjY2aGEAJQJ4wKp8E9jbvHn21pQGiQlb6oABTA0GpO9SLzFrVCikh27VyVLbX8I1PnX1GCcMUdUjxeIU8stMehsMDusMb65V5eIQ6lJKUIQpxRPflBioV9iNmFdkvkc+oWB8RWUX8puN4bbOYfh1wm3YVAU1bsoSPCSCaj3GOdIc6i+6sKEZs6h6bVzT9YxqTi39Bx9Nm0nX1L97FLJxwJ69CP2wU/fTLq2bfAW2pKk66pM1lHek10k/wB7bZeHEKQCKVnFcMfUFBh20dO6rV0p/wC2ub7ZDK/ZZt9jnBbr/ktLizIniKq7lrqgpZRITrG1WLF0tRHUYkw9+pdN5T/EKHjLrqbGLi1S2FqCQ624FoPdzFacxNbhBSjJIz6rgujK4omOBM0NwZVB1GpHvDmKgOPZbhcHSYqbbutKt1KK4cA0TG9cKzxyNxfU9Jw0q0T7N0LTE+FNaSHLpZ5GKi2SJWSHm20zICiZq4tbdlGqbm2kiTLkfhXVjfMSs58nsN0EHVtJClz4zR7R1h0DrLpDAP2iSfgK42jTxyOPtZebbqCfiRTmsFaWQGn1k67ls/cuum3dI5qi17TJiU2gjLi4PelShHwp6OpHuYusSMv6Q7flUf5gSqctwqOZa/I01fR9aU/p0Zj9Utrn7qel+DP2PeJuUqICcZT2pGro2O9EvcIdct4VfNOlcDMl9Kh4GDVYejj4BJdQAOaFanwiobuDPJdSkFGY7hQKI8zSa+A0o9pfQskYS82RlumJVqAFj86OjCL3s5XmjOo7VUnzVcD/ACo/5opvzbc7gI8nU/nSVLsU43+Y0aMDxJuO0jU896L80Yl1Y7CSkayKzPzfeJGiDHc6n86cmzxCDkQ/G+jg/OrU4rsQ8V/mRoxhuIJ/wR613sN9Em3Jms8m3xUypLd3A3IUfzogTjKEQBfhPIKVFWsy8MnkPyi6VaXYEm3VTDbXI3t11UheMZUwcRhOo96AeYpyr3GkkhTuISd5Bp81fEXIflFkWHhuwv0pvVL4sr/hqAMUxhAH096B3o0+6kVjOK7dfcE8i2Pyo5qDkS+BYBsiZaWB+zSFKfsKH7pqvGO4omczqpPNoflSp6QYggaupMfaZBo5yDkTJhyzGUgc8poK1gTqR60JPSW8AhQtld6mRQF446tWZRQNIISNPSk8qKWGa7Gv6OibJCs2YFSjvPdVzFVfR93rcNtnD9dGb1Jq1JFdmJ+yjhyr2mMUmuCYiaatzLyoeNYrbdQwzaWbrTyVZnXFSRljblRky8sUMeokZe6mL0pli8XLdBX70a0906HuqlPUrE41sRHTqaj8aK4d6EiCYNZTY0S2RoKOkRQmxAFH0iuWTNUDUqKQqmkc1oKlRUjA3p7Bqjd41a3S5SarHvdUaEAj6WxZWyVhBU5mJzcp0/GuYkBMJlaTulzaluDBZQSoANpTBTKZ4x5mmgoIkqbOUfWRlmPCvAzy1ZWe3hjWNBitRlSy/Gskwqa03yZLjprZwWwSlxJ7JBjL+dZfKjrAAERH1HCI4Vf9AnVsdL8KUoO9p7KZUCCCD+dYTW1G0Hue8iNJpus6mBvANPkwJpo2UdDrArjOsQgqBnUDjSIBATMAnnvT9AJKjJ1PdXTm7kk8KAGrPDQ99cgTMnTaIpcoJifjXK05mkB8m5te6jJXKCmooVT21a+NfcJnz0okN9OV1QG24pk1Ju0yM3Kos1zyVM3i7R6D8lWIgOXmHuH3h1zY8NFD7j5Vb4/jb+EY5hLC2UGwvFllbxnM259Xugz99ebYFiCsMxe1vE7NLBUOaToR6V7Y80h0IdbhSFAKSYnwNeJx+PTPUu514ZbUwW+9UGC49854ni2GXVuLe6sV5coXmDjZMBX3eoq+gpMGhdSz7Qp9LLSX1JCVOBAzKHIneK4TUiWzXX2j9srUolvX1TXn+LILalBQhXLlXooSG79HAPJKJ/WGorKdMLJIuC6hPZcGcePH41eJpS3Fk3Rkkq7G2oorIkn1pEpCVEU+3MLM7CupmKLjopgNz0jx+2w21SSpwkuKH1GxqpR8vvFfR+HdGGLRhtuIQ2kICQNgBXi/QHpg10HwHFsZGDKxJ0ut27yw6EFlo6iNNZVv4CtJa/7SWBPFKLjAL9hUe80pCiD3Vw5pW6OmEHVnqfsVvbNqeGUFnUnkrhW/6NY3bY3hbNyw4guEZXEA6oWNFCPGvBsN+UHDOlmEXLGCM3Nt1BQp1FwkJUUqJEiCZ13PeKP0LxRy0xy5tQtSEuw8mDsrZUfD1rOK1S0su9NtH0RXVkMN6Rutwm6HWo+0Nx+dam3fRcNhxtUpNGTFKHUqORSDV1JNdNZl2LXUk100BZmflFw0Yl0XukZZUgZxUP5KsR+c+hdu06ZetSq1cnfs7fAitdctpfYcaUJStJSfOvJvk5vhgnT7FcAeJSLwF5kRoVo94fwn4Va3jRL2dheltuGH3i4mQjhzOwH3VU9A8NRf4ob9XabSkpCgNFAGSfM1svlBw8XKHUgautyNY1p/Riwbw7CmW0JCSUjyHCuT1HieRgbXV7IvDDXJX0RcFVIFaU2Zmur4yj0aEcXtyoRVNOcMJjuoMgCafRGkVsWNgSXPKsFhTgX0xv3OSY+NbfDnAHz4TXn3R1fWdJL9Z0MjQ+dbQ/2/mKCqTNspwkgDia+LOnrvtPT3pC6oz/f3gP4zX2ggjrUztIr4k6QuBzpJizidl3jyh/7iq7PTfxSZnnVUQ0pEVMtmgSNKiI1UOVWdpuK9GbpGUUS0N5UwIFWVzhNuro7aXi20lxy6cZJ1BgIQR8SagA6xV0/cl3o3hTWkdc+93GVhP/0r1/8ATkXPi/0TPP8AV5acG3ki4bhdslla/ZmVKLiEpDoKgdDVH0l6OYuxidyssNFSVQtDOyTGgAPhW2tX7Wy6NvXd2yl4quQ2lKT9J7k9kcpiT+dZ6xxS4vsQbadsGm2E5nCooVmSAJ3neY3r7jPojBuT6HzuB5HPbuVuD9DbVeKtXFw44tTag4tKfcKhr4xNWeJ3LRWppTIQiSewAfv1q+slBrDri4VIURoNjrWNxB7OHCRrO9fKZHe/c96FlPjFg0ta1s+4eC4B8Kx922tt2ClSCNtIrXvLIbMqjjFUl6vPAWApJ1g1zdTfoMtXgptBUZIiZ41Y39/arSerYCAVA9XmzJ9KpCnIqUyE7ipDRtT+lDhPca9fHmbhp/k4541dkZq3SpXaUNe+rFi0YA3H8VI2LD6yXY7iKlsnCB+lF0B3AH8arFijHwTPI35ObtmCQJPkoVIFlbx76x5g09BwI7OXQ0+zx9aMlOC6fT3A78m3xruil2r5nLKcvj8gIw9o6h1ceA/Oipwu3JgXKwe9mfxo6EYNr/e3hppLZ17qkhGDADLiBOuvYUI+FaxX6fMzeSa8/IjN4RJGS7SRzLZGlG+Z3B7t236KH4VJbOGASm/QNY1B9dqUewmQMQRWqVf+zJ5J/wCIjDBXnHAlV+wB9pSlflQUWN/brV7O9rtKVZaskptiIGJNDxn8BSoZRnDaLttZVyNDTFzZd/4ICkY0iB1zhy6j6UGPjTAnGm8oSF6EhPunxq3OGXQjK6ghWwJmnHDL1IGaJ2paWPmrwinScaSZDClGeLSFfhSl7GEpE2aSDztUn8Kufm+9CvdTXGwvh7rQIHl+FGiXgXOj4RSi6xRIIVYNGeJtR+VO+cL8AZrBj/8AtiKuRZ4gDqwR505LN+kiWHI4QaajLww5sfCKY4reZpOHsjWY6pY/GnHGrgHtYe0PJwfjVzN4g6tOwd4UaVL1zuUO6+NXTJ5kfdRSHHXBobJAjk4sfjTx0g2zWYnmH1irr2h6e0hzzBpVvqMQzEchM0UHMj7v1KRXSEFST7O4I/8A5gn000pfn9lQOe3eP/X/AJVbe0pO7Ug80D8q5bzJJzMtn/pp/KlS8hrj7v1KpGP26VEm2fngQ8J/+NMd6QW65K7d4gDQFSTr/DVitVsT+ga/9tP5VGcTZEHNbtd/0YqGi4yh4NHZLBabUlOUFCSBy0BqVmqCwsAkAZQNABsNKOViK7YOkcEt2PUrNodqA5btrUCoElJkSokDyp+cV2YVbipdRJtdBzYyHeldXpvTMwoTq96T26ANcXSMdpU0BSqNbnWsZMtIsW9qJw0oaPdp2aQa52ywSzUZw0V1VRnVaGkBDuV6xUN7VBAoz6pVQQCpaEjcqA+NN7KxrqNuW1IuFJTnOVcJIWIOlKxnnUvyYzdgGKAtPWEmGcwOvaI1n/SjNp7eZKRPHK9uO6vnJO5We7FezQ8LkgKKdRMqa51Z9HFhrH8MWlttS0XCFQic3vcBxqBC5kJe97SFg1ZYApTeO2K1l4BNw3GZsGe0OPnWc+pcT2y5xjq2yfm3ElHUgJY/nURXSRpP6WwxRuPtW519K0v1ic5InSnIQFNk5tzrJrj3OszzXSHDyOscXcNGNnGFj8KKnpHhGn99QBroUqTHwq7UkAEgK81TTXEoOigIA4jc0bgVaOkOErBAxC033LoFFGMYc72hf2ih/wA1I/GpqrZpadWm9OaUn8Kju4faFKf7rbq8Wk0bgfJxrgYNNmumvtbPCCudpHcagLEKIPCp7ZkFNRLpJCgedTNWrHB06BA17B0DxL2/o40haiXLY9Sry90+n3V48DWu+TbEvZMZXarV9FdoygfrjUfCRXBxmPXjb8HRB1I3SsUYXjD2HZ1C6aQlwpKYBSRIIPGpal5UFajCUgknuAoF3hlq7ibOIKQRdtJyJWlREp5EcdzUpG2teCdhWW19bYxhousPeS+1MpWmRChwg6g0zpGwm7wpNw2DAHWDuB3HrXYFgdtgSbxNkt4t3DvXFtZBSg8k91TLbIUvWjg7AJI/YV+RoTrcGux5o4321DjUdGkmrnErYsXbjah2kkg1W5I0rtUrRzVRquiKPnbAMZwQoldzbrCYPvK0KdOYUBr31550c6NP3ay860sCSMsamOFa7ovenDcZt7iTkCsqoMaHT+flXsDLI9lSVobSSYBQgAx6Vw5o1M7ccriYXoNgF9heJpfKAyw80plYUdSDtp3EA1P6QYo5hd1aO2pCbsFRBImE7GR3n7qv+kuKt4HYKeQy046VBppKhEq3UdOAHxrznEbxeJXirl0JClbJTsnuohBydsnJKja2vyk4yICrfD1pjctqBP8A3VcM/LV0iwhptLmB4eplyercKnE5wN41Nea2wGeOFazBnmnrM2N6hL1ushsIInIlSwpxQ74TvXRzYx/GrRioOX4XTNXb/wC0BihKut6PWigkgHJcrHCfs0BP+0yhvFk2F30ZCCpSU9ab7KkSJEyjQajWsRinRxTyXLvAiXku5VmzP6ROdZShCPt9lIJrxXpUonHLvNIOYAgiIMCRHdtW0ocPkx6saFjeZT05D60H+0O43cBi46C42hwnKA24lYJ7jEGtbb/K9YuW6XXcIvmz1edaA42ooMSUnWJEQe+vkjo5c47aW7OI4G/erSWy0sNoLqEKIggpMgHYjStl8nvR3pK/gV9Z3Fg7a4c4VvB98FC1qynsJB1KSrKSdtDzrgcUnTOq7Wx9RYH8oGG4xgjOKW1veJZdSpQQtKc/ZJB0B7qyzF1YYr01bx60YcS7bg9WHRHaUIJ07pEd9Y75Jbrreg1oFgpcadeaWlXBQWZEedXlin2HGVBOiCZB20O2s/dXFiz6s2XF7r2/Q1cKhGXlGvusSdxe7Wm4yNtsmMqBqrzO1WIf0EGs46OoxF1WyXEpWDt3GpZuYAGavmePyZZZXHLK66Ho4IwUU4rqXSn441ybkRvVMbgqHvU1FyZKZrz9TOjTEt1vTxoZeAGtVnXqJ1NDce76qbVFUkXto99Iog/UJrDdGiU43iKpJ7QrSYe9LixP+GqslgDwbxi/SeJBraCqLIdKSZty+ElM66j76+JsUXOL3yhsbh0/95r7MQ6FqSdNx99fGGMjq8axFH2bl0f96q7/AE3837HPxLtoRkyatbEyTVM0qKtLBetd+RbGMSxAE61cJbQvAujqEFMmz60gc1uuK179RVIpcIWZ2E1bstttYXgwaQtATh9uo5uKinMT6qr3/wDTKrNJ/A8j1l/0kviWCErTb2gbaKlnOSQoCBmA9dD6ipGKNIt7LRwm5Urq3GSCOrIPPiaku32G2HRqwN6pRuHy+VLaJK24WMojYA666zA2ioD61XFvbupQ6tt0dcXHVDMSeetfT+oZq4d79XX1PH4PHeVOugDF3vZ8LbaSIUTJrGXTsK4HjzFXXSG/YceCGXCpCY1Omsa1m3lhSzExXzWRnuwREu3OyRwqne7RIiTMCrK8Mg1XML6u5Q4sSEnNHOKyiraRpJ0jWu2LTVghoJaUpLYBVl5D/WsmbVXXqOURO1XYxxbqSnLHjFBCFqJKS0CdfeFfSShimlT6Hk4nkx3q7ka1tQowUI8TtU1FihQMsNx9rtCKRtm9SQWnWhGu4qUz88SShxpWYFOw40aUtkhym3+YZ82MSAW0TAnK4dPGiJwdlUQhW8wHdY5RFSGTjKHQrqLZwpPuqbkTtrRkuYvqV2Nosq2KkERpwqkv7TNzfvfUiM4K2VGUPxt2VT48Kk/MDMb3IJEgCCY8KksvYk2T/wCFWh0jVS9PjRTfYlPaw63ImcoKgD3761Sgvd+hm8kve+pVuYE0DIduAnmWxr8aEvBWgOzcuz3sx+NXPt9+B2cOaB07WYk99KMSu4V1uGlRO5DxH9Cq5a8AssvP8GdfwgNgFF0FK4pKSCPzposDt7QJ5FtVX5xB5KgXcLSsDYLM6etOOKoUQr5tdaUkEDqtAJ9SaWiK7FcydFD7AvMEJfbzbahQp68LukgFF5aqBE6OkR6irlN3bOA+1e3EfZyZh+FNNxh+kN3Sf2kyKfLQubLwU5sL9IEXDJnXS4FKm3xMe68NOVx/OrhDuGFJK1uoPe3M04fNZRPtaQRwKFa/CjR8Q5r8FUkYwhOYPLjuuv8A/aidbjzawOsucw2y3M//AGqwCMNUSPakgn6xSQPSuSxYmT7UiPCCfKnofkXM+BC63pCkqE3k7H6afxpA/wBIcgGW9KJneRNWXsdiUym8R4Za4YZbq927tzykx+FGl+RcyPuorvbukKEyRegL45ZmPKlXiePahxF5JOstDc+VWBw1GgTcMlRB4/jXewNiclwBHEq0p+0u7DXD3UV4xfGkiS1cRESWB+VJ8+YkkkrSsdyreY+FWycOdygN3ScvABf9a044NcbJuUb/AOYfvoufkV4/dRSK6Q4gsDM0kgbxb1FaxB1dwhOQytQEFJA1MVp04NiDpysvHfWXIjxoDmG39q+0l11QJUNOs1ieIqG5eS04VsizdUA6rJtmJ18a7OqIobTa1E+P41IVbqA1EflXoxZ5zQJLiuNKXVA6U5LB8T3U0tqk9mrsmjutNBcdnSiFpfIxQFoIO1JsaQ4GalW2pqDmy8KlWy+JrGZSLVPubRTV6CkDyQjehOPiNKwZRzvCoL5orroIFRH1UhkZ0ya62SV3LSU6KKxB76RRk0rZUl1KkAqUASAN5ilkdRZUFckBWZSStRCZ0zNTm0obZBKZLEkgZSgiKIhTmb/iDwJBB23otihartpBLwSpQ98CDxr5+j27D3tqm3W0gJaAUkHUkGeNScFEYrh5bCCVXKNA4T9YcONSsdbCfZlgqEyNEZttqi4M5GM2JznR5v8AwdT2xx4Up7McN0fRcEFQAHIClMlMAEa05W5E6ExpTifq5okb8a4TtGQsiDokjfjSnSZJ3pi5OkqEakxuKUKEdkykbEmgBSDCggju0qLiuIM4ewhx9QGYhMkdx/KpQVGWYBIiOANYb5Qm7nEbixw61B7KFXC404hI++k3QHzolU0pNREOEUdK8wr7FSs8ZxoO2qDT7lvOgkDhmqODFS2znRBO33VfVUZy2dlXRbV9dtctPtGHGlBafEGabcJyOHTShVg12Z0Lc91s7pF5ZtXDWrbqAtPgRtRBqYmsj8muIe0YW7YrV27ZUpn7CvyM+tWeF4RcYd0jxO6bebOHXkOBkklSHeJHCDrXzmaDxzcTsg9Ssv0tqVUC7HU3DLvCerX4Hb0NHxe1+ccHu7RLqmXHmihLiSQUngZHfFVmD2d+jo5b2uMrSq+QgtrWlefMAeySecRWRSI3SOzzPIfA98QqOY0NZl63hcjQVu2wLzDwFDt8e5Q0IqkvcPICsomtIToiUDNJTBPKvXui14rEsDsXwUqdbHUZf/UGgJ7og+teY+yKQrtCrPCsWewuyxBhkKzPoyoUDo2TopXjlkU8vtLYrC62YXpbfDFMXysKKrW2lpon62vaV5mT6VVJHanbXakY0bGmtFSk5hxoWyomT1OyQwmCCd5q2ZuTbNOOpbLoSg5mwYKxxAPM1Xtp0FWDAMAgTHA0n8QRLwTGLfFEC4wq4AuBCig9lSFlMT4JTO1Lj/R3A+llsBiTS7W9bQlLVyyn6QNpGVtsJ2JWolRKthXk2NtvYL0huE2ri2VJVnaWgwQlX+pFazAenzDzrdtjhSw+r3LtI7BOiRmHAxOu1Xm4PQubiexePNfsyNt8hNvivQLpqvCMScSvDMWT1bF3bukMLuECYBI1VGZO244173i1tLipIKlbkuZ1HvJ4AV41guJOYfctvMBC0HLEHRQGqUhXACMxjevcW7lrEsGYum3AW1oCpU4AnbiNzWHMc/xLctx0u0eW2WHDA73E7ZsQw7dKumxO2dKcw/iB9amOq6xLLyZzIPVk/EVY9LGurCXxMJACtI0NUWH3SVqWwfrplP7Q1+6a8CN4fUd+kv8AP5R3SqWD9DT3Susw1p4DVswfA1A9oKkgzUzDfprR22Oy0kJ/Cs77SUhSV6KBiOVc3rGHTlU/P/Bpws7jReMvEgyeFNLxSd9TVUi77MimquzXjNI6Uy5Tcyda5Tu2tUvtfapxuzUOJSZosMeHtQST7yVD4VlsOJR0kuk801YWN3lvGCZ96D51VJc6jpSsH66SBXUl7IpO6NUhwojxr5F6Ztm26Y420fq3r3xWT+NfVSnTlMnWvmP5Wmjb/KHjGkB1aHh3hSEn75rs9M/G18DDiOiZn211YWLkL3qkS5Uu1eyrFetOGxzqRfqXKSOYrUWCUrwiwWkjMm3aQEkDYIArGJeBrSMXKk2tu2FQnq0naI0Fe/8A6aVZMl+EeR6zvCP6mgt7lm4FlZqAKmytABEghSifI+Fe8dCMKuepQ9aWGAupCRmQGoUOYzCda8V6J3VvdvWGFotbZV8t0vJfKTmJTrkPDLE+tfQHRiwtWLZV29hybS4bScrrTiYOkRGnoRXr+qP2YxODgVu2zN9IMDsMRvn1v9F7RSROZKECfHs1gcU+T/orelRbYucOfJ0DasyfTevSX+r9ndfRdPtOKJjOkhPlJ0qoeuXkWyk3CEvT9YoBHwI+6vEzpJ0j1sTbVnz/ANMPk+uLBLjuG3Ld42NcnuuD907+VYrCLMFbyrhvMkJypngqa906Wvshgpes1qRwLYnL91eTX7zTd057O2chMnrJzE99b+n4teVN9tzPi5uMGl3ILtjaltR6szVILcBZBBir5d4cpHUp8RNVjzsqJCI8K9vJjh1s4sMprqTrDC7Z5tPWdYlRAGiuO3xOlWLXR62UtCetuEBQ1MjQ7H41S2+IvMKGRsmCNMxG1S09IL4FBKVEoOhJnx4Vl7I2pstVdFVdWFW947mmIVpy/M0E9GsSQJTcrj6va3PKmjpY+AsCzACh9rb4UT+2DpyzZARr72k8dIp38RVPx/BGuMPxS3jLc3ChlzGAezzmmKGKIcyC8dJ3EzU9PTBRKutsyQYIGmnPhxprfSpGztnKQcyISOyaafxJ0y93+CK3dY1q2i6dUBBiDxqei36Q5Un2hoZt8x28dKInpZaFH0lm4pz7cAVNZ6Y2iQsKYeiQUju4zTTl5Jcf7foVVwMfs2lOvuttt7TmHangOe3woWH3eLu3Q9maauXCCYUQR5zpVzddJ8OxBlbV20Ugp7J1EK5yNedRrPEMNS88HLglpSE7uE9oTtPlpVapLuKl3iLcvY+lZ6/BWkGJhKANO6DQFXWLJJC8GBO+iT+dXlv0gsW0tJLzawNBKjMd88e+lVi9jHYdYAVxS7BBFPVMmo+6UDmJXZyzgYTpwza/GhrxN3LBwVQOxIzVphfWlytC+utBmBSOsdE+J1opct9UoXbpVBADbwISPvmjXLuKoeDH/OJO+ELgb6H8qT29v62EOCduyfyrahtpHaS4nOO0UpWJHIxNFCUgJKsxWYhSRJk8+6lqkP2PBgjf2kSrC3AOcGk9vw7XNh749a3byUtA9Z1iABplTI8RHnUF28s0ntPLJCDoRqT399GuQez/AIzJC/wv61rcp8FU8XuC7xepPcJ/GtWm6tXMw65tOkkKSTypFv2jiynO1JA06vX0prJIKj8fmZb27B85/vF8kd6QdfCa4XWE6hN/dpSTspGlaVkWZXCMuXNqVNpnbkR3VIaYslZiGmSrWZbSTM+FLmvwFR+P+fsZM3VgVnLitx+0Ub0Kyviu/ZQb5akqcSIOubWta9h1qrPkRbgJ0A6hPx0oRw6ybDLiE2rawqQeqAXodxypPK32GlGi6wixuHVq6swoagnWpb2G3BUQVdrjIABPjWq6D2bNxZlRQVrSJOmsTWpThLLklSEHKBuJrs5qj1OVY9SPJU4fdNrgsxrGqab7PcgrzNAiNo3FetKwVhuVZEDKNCBAAnWnXGAMW7SDlCScupHMb0faIC5PxPIHHFhspNohPMiR+NQHHU5znaGpnevaFdGGDauLdCSEgqJOkzt/XhXk/Sdhq3vXAyOx2lCNssAj76qOWM/wiljcTNvEqOlNSh0+6qKQmFa0VDqRuYpSJHttXGXtLB8KKEkDU0wPpggGmrdkb1mxirMTUV1c0rizUdaqEMek09JIKyADDat9ojX4UJB0ojainrCCB9GqZEiNqzzfgf6F4vxojdWkoCglsJJgjrIn+vxqxwdtJxAEBKYTKQHM3dVWwUgrT1jMDUqLc939eFWuAZPa1wUlQSYhEaSPzrwofiPYl0LfGyhzD2FJ1IcInNl2mdagYGk/2gsQlKyfaGhBdke8KkYtlasbRHZzdYpQzJzRMkn40PoqOt6UYYEdXPtSNkEHes8r9ovH0PoREkmRPDanpEqzjTTWRGlBKikieJiacXOBA2rjOwcV7AnUCuSk5ZB23imCRJgHTSnphBMKjXSgBriVKSIUQkd29VFghL3SbEbpYzJZabtUk8/eV94q4SpJMZjHGTVR0ZleHruknW7dW/v9UqhPwAqWB8jzTkrIoAVSzX1KkedRMQ5IqSyvKarEqIqS2ua1jkMpwJF6gAiNTUImp09Y0DxToe8VCcTlWRypye9ix9KLvoTiPzd0itlLVDTx6lyeStj5GK9jWI4a18/Exxg8K9s6NYj864Ha3JV9IpGVZ5LGh/OvI9Qx7qZ1Yn2LMK3GlIsCN6z/AEQfxc212xjzbntFu8UNvqSAHkcCI0P8xRel93iVjgq7rB0JcfaWlS2y3nzo4gD02ry7N6JlurqL5xH1HPpE+OxFLcLDbimzwOk8qC891tna3yUKQQEuZVCCEqGoI86DjxWlll9B2lBI9RTXUH0JC7Zp1CYAmoj2GJObKYFVzGKqBIPAVYtX6VISSdDtVO0JUyMvD1tggJpiLZQ+qfGrM3SHEjXelStB0JFGphpRFatlwNKmMIyRmIFKpxA40MqSrY0rY6RkflJsklq1vmtSkllwjkdU/GR515xfoK0oKd5iva8WsPnDC7m1IEuIhJPBW6fiBXjL5ORQ2WOHIiu/h568TgzKSqSaLjop0vxHoypth7+9YerU26laoHHIfqn4V9e/Il0qsekvR11OHXJd6hWqTHWNzqAUnaNROxr4ZunuuUkwZAivY/8AZRxv5v8AlIVhq1QzilspsJkAFxHbTv3ZxA51x5FHU9Jurrc+m+kFsm5S+wZgpMkqzZTzJGknlXnbtrc4VcsvPJlsKCkuJ1Srnr66V6rjzKmnBmzhO4mE+iRue+vPLu/ucPxm4tSEO26+11TozIIIry+L4VZ5KSdNdDox5NKrsW9g6GXwAdQY8RuPhVF0hSGMZuUjRKyHB4KE1ZJcCnkqbyhIgQNhVL0ouEuYrodUtICvGP8ASs/V4J4U35Hwr9qgPXwjSmdfJ3qGHRlIoanIOlfNSidyZYdfFPD8iqkv6nWnB8c6zSHZct3OVaVA7EGo2NPdXjFs+DoTv41BFxTcYWXrFt1PvI/Ctk9qCzTe0SnQ6V4b8vVuWukWH3oHZuLbIT+shX5KFes2N111she2YTWH+WuwF70YtroJldpcDXklYyn45a6eCejOviZ5d4s8VQpR+qojwoyFEcDRejt0XLi6bn3iFpHw/Kr4DUyNuFfYYuBjlgpajycnFPHLTRVNPEjWtM06nqbYyTLSTHlUNpsvuIaQBncVlGlSr1oWlyGEmQgBIPPSvT9L4WPD5ZLVdo4OOzPNjTroz0L5Mkt3N8V3loV2tu2QXmx2krUqQT5A7V7yXSxgaGbe4W8h39H1qpynlqJNeV/JDYv2+BsPWzqEXN0sullxJhxEwkjjOh2r0K9eaeuWrZ4OMydQFdgK+7zrTipqeRvsv+CcENMUhvSMu2FiyxcoQorhXYEGI58ax94tpKcycyPL8quelV/cPXKGF3SFBoQmABIOvgfSsxdreCdChQ46V42R2z0o7Ix/S27SZSjEkoPFCoP3615VfW3XXTrxfWStRM1vumVzcNpeWppgAaJVJKjXn7lwvihPrXp+n4k05M5OJk7SRHDbqD2XdO8TQnLt5tyCG1Ec0UcvkE/RTy1qE8pSlk9XHnXbJOK2ZlBW/aRMTfuDdm3P/TqQzeFaSSxa6c0HX41VB5KSMzaj50RF2ykfo3Qe5QpKddWN4r6ItDc6CbS18p1+NILxsSVWTPko1XC8t4EoeHPY0/2y2gR1wPekfnVcxeSOV8CzTiNoJzWCZ7nDRE4lYyJsVR3OVVe12xHvrHd1f8672i1kDrTHPqzTWV+US8K8MukYjhZ9+0fH7Kx+VHbuMKWBDF4CTpGU1Rt3NqB+mSDtBbNPF1bySLhueeRQNWsz+BLw/qWrirDKpSmrhsAxJyn1FIlrDtJdUgET2midPKq5N0w2vR5DidwJWkTz0FTbZ8OLQoXVopwIgZ1qB38qfM+CE8deQzlthewvkTyLKgaYbTDidLxnxKVD8KIWi5o5dsOFJ+q8gj1Otd1amwQpTfATmSqR609fwJ0vywRsLDhe23mSPwpnzdanVN1bH9+pYDkQGkGfPxjeuDWh/uwnmUTHw+NGv4BT8kP5tZ+rcM+Tld827RcI5aO1LNu2CmLVAI3JnXx086Y4y0iCbdOadSlJPntr4UtXwDfyD+briOzcKIHJ3+dd823kiHVkxp2waU9UVAJs0RH1tDPjXf3daikt9UgD3kICj56j4U9a7oKl5FTYYkhQKHHQrcEGn9RjCVhXWvZhsY1oMttuQ2Q4gaklER3QTUhAtcoW7cKST9RKFFQH8UTRqj4FUvK+Q6cc1X1jhg6nIN+/SlQ/jjWgKttijcUoeYbCgw6sg6Suc/gYP50jT8EH2t6DoQHF6R40a4+AqXwFViWNpEqQ2pI17TQio6MSxC6um27hLamysZoTEDajqeaUSHbl4iffzEnv0n4UBZtzcoFuyzmBCisuEq++PKpco3siknTs9B6N9JlWNspAVooc6u2OnbrZPa7xtoa8sZe5UbrdJrvSVbo4XaPVD06U4lIKQShKkglW4Ov30c9Piu2QlX1EhOaNYGwPdXkod0p6H1JBAUfWnoi+wtUvJ65cdOkXFsW3VFaSgAgpkaGQBt3f6VgMcvTe3alhQ7QOXXYcjVB16tYUaTrjJJJp6IpVFUFt9RxEmdaM2ylcTUQvgU32tSfdqGh0y0TapA02oLqAmYNQjiDgEGIoSrxStyazplaWSHFa0AmaZ1mbjXA0BQZB0oyAVdYEkzkO28VHSdKM0vKl45c30ZEeOlY5/wADNMS9tAbcLT1iZuNTIhI1qxwVa/bEBXXEEEdqIH9RVYCnNq0M25l3SpWGlKL1o5G0hDkEl2e78a8FOmew1aLjG3FKcbQkO9hGpQRx/wBKkdB21u9L8MQrrYD+bVQjQE1UX7qXrh1csweyCVnYcav/AJN0g9NLVTfVHKlaoRP2T+YrObttlwVJI9uBMgADTjXFRAI046ihBWoE6j0pvWx7qge6uQ6iUXIG8EmKYtYza8KGVyQrUGlVl94QOU0WBA6RXZtcIvnUdhaWiEAfaIgfE1Iw9n2WytmGgEpbaSid9gBVV0h/vKrCxBEv3CcwB+qntK+4VetgAkRA5VN7jPi+a6aZNLNfRKRwUPBp6FQaDNKDVKdCaJ1u9C99Doa65HakVESqpOfOjXetoztUZONOwRrc/JdieR66w5Z0WOub8RooekHyrCmpOC35wzF7W8Ts0sFQ5p2I9JrLPDmY3E1js7Pc1HWnIVp4VDxh91jCbi6sm0vuIaLraSTC9J4d1R+j+JoxbC7e9aEB0GU75VDQivn+h09rLB8dY2pKtQoEGq5pBucLdtliXG5SO8p1HqKBj2PIwfEMMYuGCba8WWi/mgNq0gEedSzNviQjQPD/ALk/ypDoxikw8vLtUliQg67CBNS8dtxa3iy2Ow4QtPcD/OoGc9aABATx5mui7Rj0ZJQ6UjJJorDy0gJJkioocTmKogpFMS/KwTpSodlwhZLMzNEtVmR41FtXAUkcKOyIVoKkotmjI0ryLp3ZfN3SS5CRDT/06P3tx6zXrdudqyHyqYf1+DM3zafpLVcLP6itPgY9avHPS7CrPKXkwokbGrPoZi68C6WYPiraik2l026SkAmAoTE6bTVYe0mDTSw4NMivSpydbRrE/SDGLfrrND7CVrSpE5kIAJT3r4CvLumqRb3FjcJCSHEqRoCAcuundB3rT/JjiLuO/JbgFy6lSnDaNoXmt80FIy7A/q8aovlSZctujQvHUqQba5bcVnICignISRwHaEDurh4hTcG4Oma46umZ1OMqZbPVNdv9Y6VRKuXHLla3VFS3DJPM0bcVEuk5YUN0ma+azcXl4hJZHdHbDHGH4USku6xXLXpUcHSRsdacTIrAsRSp2pM5Apk00nWlQBQ4ZqU0vrWHGlcRIqAqiMuZVpVSrcB+DPlKHGlHVCqkY9ZpxbAr6wciLhlTYPJRHZPrFVa1ezYqD9VzSrhDkiDWiuLUkHU+YLNa7LEElRyLQrKoHgZgzV7d3a3LxsNKzZlAgg6EDj5makfKZhKcO6X3XVpKWbmLhGn2t/8AuBqBhLZWoLMqcHZT4cq+44GWqCku+54/EpJ/oavBbhu2vOufQstjshSRISeJNTcYbVe40y2wZVcdWlHirQUXA21HDmm3mAEiRmnczy51qeheG+39NrR9aQlq0aLmZQkZhomfMz5V08LxH/USl8GYZ8P9FL4ns2BWLNtYM2nVpUyw2lsNLieyIlJ48/yoftKfaHVrcLiQI6q4Oo89/jU+6KLaw6khtMgCHASkjmDWbxeGWQkqWlQB0WnMkeB3innnSJxRtlReOZ7hSvZkxOhbXt6x99VWIrbQ2sqQ8kAcATPpNHJAKijIf+WuD6VVYs+tLCjDg04wa867Z2dDzXphdIDgDDLis6tS6VA6cgTWWVcKntW48jVp0hu3HsQcgBSU9nUceNU63XP8tNe/w0XjxJHBP2pNhE3DZHbac8jSF6yPvJeBoHtBTu2DUV11Slz1UDlNOeXT8f2COO//AGWYOHn/ABHR4opQixP/ABBHi3VQHCDq2fWnh9HFCvWs+eu6KeJ9my0DNof+JT4FJp4tLYxF0z5g1Uh5o7hY9KXrWua/QU+fHwieXLyy2TYMqOlwx60YYU0f+Itz+/VIHWeKlD92n9axwcUP3TVrNDwiXjn5LwYM3/msHwWKf8zJmMzM/tiqDrkcHj6GnB8TAePxqlnx+CXiye8XrmBL+qEL/ZUDQVYIsadUv0qqS8c2jpk99GbvHk6C4I8DVLNjfYWjKukiacFc/wApz+E0w4Qof4ax+6aajErtBCkXToVzC6O3imKQS3dPkce1V68fgn+r5AHCyPtCm/N7g2WseZqacUxdQCS+6qNhE01WKYoTmUpRk7lsflRqx+AvL5RFFo+n3XnR4KNKG7xJ7Ny8P3zUj5zxGJIEd7YpPna8jVDR8WhReMLyfAEDfo927eH75p4ucTRteO+tP+eLie0xbHxarvnhz61rbET9kin/AEwvJ4Q32zE5kv5jM6oSfwpPbMQklRaVOurSfyogxgRBsrY+ZH413zqg6Gxa8lmj2PIe37qGe33uktWqo5sinDEbmIVZ2au/IQfgaf8AOtuVf/w9IHLrTSjErUzNivyd/lT9jyK5e6BOIOwc1haq8QrT40xF9nuWgbFpslQEpUrTyJqQcRtAP9ycnl1lQBdqVcoytpSkqHCTvUNRT6lK2ncS7QrWipVpUZB1omY16COGUSSFSKUGgBVOCqpEUFmmKVFJm0phMihsKEUaHOtKaSoZokLwph3p9MVUjRwMGiJVQJ1pw0pDaJYNEbKurdjL7sHMJESKjJVpUm2cCEuFRIlBAI3nh8a58/4GGL8aA9agZj/d5P6n9f0KkNLTmBBbMzs1QGypRchTxMzogaTR2VOQgxcRAiYFeFM9eJJTmyjKVxH1WokVr/kwaU50lDqi5CLZZOYADUpArIE5QJBjbtvbVtvkjSPbsQWlKAkMpTIUSQcx/AVjLaLNI/iR6jmGY8J37qXshQEnXUChqPPY0Ju6YecWhtxCnERmCVSRO0iuWzpJOaFjjy7qRayYUJT3flTZAikUZIgbcO+lYyoD6HumDTQVPstqpfgpZHxgVfZiJLkgzsBNedYHiDK+mWIqh1xbzhSjJrCRpJ7q9DSpIUSVdrjwqUxtUfGddSClr6E88Wurq4DvpgdNEQqKHFKNKatCaDE8aGa5JoTqlqcS0ylS3FkABIkknYDvrSWRKNsIxt0ex/J7iXzl0aaQTmdtFFhR7hqn4H4VoUJCdAkJHAAQK1OF9BkdGPkttLLqkjFLdXtl4sbqcWAFp8EjKB+yayV5cJt1M5gqHXA0CBoCdp+6vByS1SbR0pVsEuba3uUoTcMtvJBCsriAoBQ2Imo+JIUpkrR77Z6xPiKmZgdRpVcMXs3MadwnMoXqGw7kUmApJG4PGoGR8bQi4sUPoTIRB/dP86zLhzKCQACDtWstUQbizWeyCQP2VbHyNY+7S4ziChELSYNbY99jLJtuPWnLIJ2GooSRodtKclRzEH64iiKZKVBKdY0NadCUSrNUJA76s0e+DwVVOwYOvlVxb9tANRIpE9qlxCxRiGHXFq57j6C2fP8AnFdb6iDU5KAG5OgG5NSUfOS7dxq9XaugpdQstrB4EGDVs04etLbiVqMDKUbTTukN9b4j0wvbuxGW3ce7JH1oEFXnE+dFbASsQAfOscrujeB9Uf7MWIC7+T24aSoE2l04glKVSAqFCSnWdTWi6bse39E8bt0oHbtnCkJQRKgJEZtVHTfhXnX+yjcBK+kVihMJIafEA7wpJMjbhXrOIIQ8u5bltYcSUKIUpehEak7DuG9R2K7nhHRS+9uwdlSzLiOwry2+EVZXCMwI5isb0QvfZ8Vds16Z5RBEQpJP4TW4V618zxeLlZWuz3O6ErRXWyyUlB3SY8qLzqC4tVtipQoEocEg8u6p28GucoG5zoZPGpChoaAsUUA7cb1wpiDGlFGpp13Aj4okqt0up95B3qdavBxpKxxFCy9YwtB4iRUXCFkBbR3QrSl2oDL/ACwYd7RhNniKBK7Zzq1n9Re3/cPjWAwRrOpslQHagCYmva+kVl85YDe2kSXWyE6cdx8YryLC7dbbKVKSUKSY158/GvpfSuJ/6dw7o4OJx3NM1lk4htpLaT2B8TNewfJXhhFob1RUgvKJS4BKcqeChyJk/lXhmHW93d31rbWivpHXA2kRvNfWPRTCPm7BEqZylphCUIcQmTHJSf68K9LhY+05vsc3Ey9nSu5Ev1EPtoI6tMjVs5m1eXD+tay3SC4Dl06WAcsk/ROBQHlWgvlpHWvJhIB1LYlJ8RWKvyl99SillxXdKFVWeduhYY0iDcuCO2Un/mNxWR6U3KGbRwkNQBMJUfurVXSlNpOVT6DGkgLrzXpneKgNpeUpRPFOXao4fG8uRRKyy0xbMdcXLZcUT1gk6kigl1hW7p8xSXKnlKUSVKkySeJqKS5Oo+FfRSm47UcMYJoly0To6jzpOpSrZ9n1qEpwjdI9KA48o6BAHlWE81dS1jfZln7Fm1DrRn9YUhw1c7tmeShVWl1Y+oDTg+oboHqax5sH1RXLn2ZZHDHPsg+BFJ82O8G1Gq/2o/ZUPBRpybxY2U4P3qObj8BoyeSd82Pf5K/4aT5ud/yl/wANRk4g6Ih12f2qOMYuBtcv5htJqllw+CXHKPGGu8UK/hpRhq+KT6U1GN3g2uHKKOkF6AP7wrzFUsvDktZgZw8jmDXfN5ijjpDdLVDjySCdSpApwxxQJBSwobTlj00q1LhmS+euxF+bVc6b82q4GrEY6Ik29uaX57b1m1Y25/zq64Zi1ZvBW/N7g2UR513sj42cX/EatU4uyrezaPguPxrhiduTrZDycp6MHkOZl8FWGLpOzrg/eNcG7xI0dcj9o1bfOFodTZuR3OUovrKNbW4B7lD8qOXi8i5mT3SoPtp3ecPiaULvUqnrFT3gVbG8sIks3Q9Kab3DDsbnzSKXLxe8HMl7pVF28iCQR+wK4v3ZOobP/TFWoucMO7r6f+nP40oewtX/ABax4tGjl4+0/qPmP3foU5duDMtt6/qxThcvDdhvyBH41bFVhEi6BPIoNOixI0vGv4TVcle8Lm/2lQbpfG2T5KIpiboZ0A2xBzDtZzz5VdZbP/zTUeBqvu7m3bWQyguAfW2FRPGo76hwyKWyiWyTBok0EGiA16UWcTQQGuCtaZNLV2TQ8qpM1NpKGwocTSUlITFQ2FD6Ys0hJps1DY0hKck6RTaUVLYwwNSbPtrWnXVJ28JqHNTMLKfbGwswkyD4QayybxYRVSQJpA6xQUmQRoFOQNKkJypUM6WgArismgW5QlYnqQY4pJipI1Cshk6GA1XhSPWiF7J1HVyDEJbKj41sugWFYjdYVc3FhiKrQl7IYbHbgbmeU1jFqWAR9NExqoJmvXPk6b6notbEpguKcXqqZGYgeOgrHLtGjXHvI5zC+kybf6LGkOOaCFshOnjUbD+juMWVy68nGG869JLAIrYBUgE89YPwoixrOk71yOJ0pmcNp0lA7GKWUzOrB17qg4xddI8Lwy4uHn8MdSlJGiVJUSdBljjJrYEpjMSdNwOdZbpworbw6xSAFXNwCoTrCdfvpNUBnsD6N41h1y3eMN2zjoQB9I9uojUxA9K1rL2NogP4S2s5ffRcp1PnV0wczTatQpSQSN8tSATvlE7b0tI7PiKYpwWeZ9aHNJNduqjKg3WLH1j607rV/aPrQM1dmqlkfkWkkB9wfWNd7Q59r4VHzUk0+a/IaEWLLiltSTrrrXrP+zj0R+felZxu8az2OEFK0hQ0cuD+jHfEFZ8BzryOyMtR31670W+VBfQfophVlh+FNu2y0rddeC4U48VdrN3iAPACtM2TTiT8kRjcmj6pNuLhtSVjPnSQocwRr99eHY/hiba8vMNu0BxDThbKVcQDIPpFZ1n/AGkL7PpgbI0iUumam4d0kHSO4NwsDO80l9J4kEkEHvSrTzFcGpdC3F9Se2n6MJTokCB3VBdwi0dxa3xJbZ9tt0lCHAsjsmdCOO53qaFtpdDPWJDqklQSeUxT4VsTTEV11DV4y6fdV9Eo+O3xqs6QW4DwfCQOsGp7xoatH1MX1s+i3ebdglBKFA5VjgY2M1GuD7ZhKlR9IlOaI4jRQ/GnF0xSVozVy2EhBSe1IApXVFJUkGSqNeYpzoOVGmtNZAcuApXugR5V0djAeiFBIGhq5shDYHrVIlee5KUgQkRV3YmG54beNRItbsntAhWlZ35SsdOH4CbC2VF3fHJpulse8fPb1rQuvJZSp51QQhAlSjsANzXjmLYirHMeuMRcBDZVlZQfqoG35+JNQ3Ss0jG2QLayW2RlCM0RM1LbYdChmWlI232pziwXCkcOVEbKQkzqZ10rnbs3R7Z/szOpY6W3bSTou0Mk5plKhrpqN9693v3Ju56zP2gR9N1noI37ztXzv/s6u/8A50lSdAq1WZ7QgSNZGo8eFfRd8sqfKisqSrclxKknzGqvChAz5Ox5blv0ru1tKlbF04lJJnRKzAB416HYPou7Vp1HuqSFeVYbpdP9rcZmdL14axPvHlVh0axZlm36l55KMh7BUYzA8q8v1DE5xU11R0YXWxe442HGkOJVBbVJ8NqdarzsIMySNa5u5tr1txtLrbgUmYkGq/C1Fl1dstQBTITJ3j+VeSotbM6C0JoSgNacVRxpijPA0UAgpZ1im7GDXRrvToQdpRSsVAdHsuKiZCHNPyqVmIjjTMVaU7bJcR77evpUtUMsmjInnXmeO23sOMXDaRCCrOkdx1/OvRrF9LzCFp+sJrO9M8MXc3Nm7bNlx11wMhIGpKth6/fXZwE9GWvJnlVxLn5EujqsUxw4gtvM0wcjcGDmI1I8Bp519H4mhFlhaWWypbihJynIsacU8qz/AMlPRdrCcHtWiASyJVKcqsx1Kge81bdMnUPQlQSSDCUuJKFDvCt/SK+rX9OofM8h+23L5GIxu4AtCykqLxnMmci/51irpxIJDiykDg8j8a0OMKcdBbKk3LSdQ0/76fBXH086zF24ls5Uuusn7D3aT5H+dc0pamdCVIrMReLbCihIII3bc0ry7HLxl26WXC5KTG2Yes1selbqwgp9ntVE7LCo18IrDvNu7KatnNJ3r1/S8T3yfscHGZFtArF3VtrLhHimhdfbL/xkDxolxalSieoSJ+yajKtkiZZI869GU8q7IyioPv8AwGAt1DR5o/vUimWzsWz4KFRFW7estq9KE5bNx2c48qxlmmvyotRXkmG1Uv3UA+BFCNg4TAaVNQuo5OKHlTg2sbXJHmaxeW+sTTS10ZJNg7E9UuPCkNksboV6UNJuB7t36k0RL98k9m6n96lqh3iw9vyhptFD6p9KQ2p5UZN5iIOUPj1FFTd4iCJKFHyNUuW+zE3Nd0Q/ZjXC1J4VYi9xCcvVIUdvdFO+cL5MBVm2dPsDjT04u6+gtc/h8yt9jPKk9jVVkcSfSfpLBBjhlrk4sz9ay8hP509ODyLXl8Fb7Euu9hXyqz+drUHtWigPOnJxayO9uvyJqtHD+RczL7pUmyc5U32Nz7NXXzph/Fl0ef8AKu+csOO6Xh/XhT5fD+8HNy+6UvsrnKk9nc5Grw4hhh+s8P3RS+2YYR+mcH7lLlYPfDnT91lF1To+160nVODaavhcYaf+JI8UUocw5UxdpHig0+Rif5w58vdZQpDyDKVKB7jTw9dAyHFc9dauycPO1215pNKEWR2u7c+Z/Kj7PDtMOf5j9Ck6+5ygSCAZ1QPypA++OCD4oFXfU2pEi5t/4qf7IxwetzPJwU1w9/mFz4+CiL7vFto/uUxVyoAyy0fI/nWhFi2ROdmP2xUHEDZWkJKkuuEe6g6DzqcnD6VbkVDPGTpIsbcy02eaQfhRxUWxcDts0tIABSNAZipQrvxytI4Jqm0OpaQGlmtLMzqSlpDTsDjTVVxNNJqGyjqSurqixnUtJNdNTYDhUizUU3DZGhkRUcUVk5XEnkZpSdqgJkHNI6+ZgAJA8acEqCVSHN4OdyNKe82C8sZQSTMrciQdRAoJKTJBaGukJKq8KV2erGqFX1ZS4QWgZ0iVRXt+CIFnhFlbDTIylJA0AMa/Ga8gwa3Xd4ra28ryLdRm7AAidfKK9eCwYJO9c2d9EdGJdWWiFSDKtQdgaJmgwNZ38agNqITorKNqOhaSE5oJGszXNZsTCvsaHwg1jb5L150/bbaSlSLO3CiTsM3461rkTIkHXyrO9Fkpub/GMSUDL1x1aDP1U/zoe4GoTBCTBBHAUVJgSINDRwIkDwp4POTTA+IDTTTzTK3kShJrprjSVnYyYmydIBjhNNVbKG9au2tkqt2VwZKBEiIpqrYTBABMwOJqOYx6TP2aChCknnV7gbRxPDrzCBq+SLi2HNY0UkeI18qi3zBYcbKdMyZ9DVeSptwKQSlQMggwRXpqPN4dI570zZqcO6CYi4UIU2Gyr6yp+6tvhmDr6P2LDsuKatHZW4UwMi4C/KYV5V5P89YqgQjEr0Acn1fnQbrGcTumFM3OIXbrKhBQt1RB8q4Xw8k+ptrTR9B3lkm4cZc6xxpxpUhbcSRxGvAxUrNOg3qh6E4mcY6NWtwpWZ5Kerd55k6H10PnV42U5iApJUncTqPGk9jMosMwFGGYvid4w8sN3ygtVvlGVCwdVA+Z4cakW8M3zzZ91f0gHjooVauaiqnEvoi1cAA9UuT3pO9Ia3M/i7Sre6U19WdKRtrK1GxI18atsVtw+W3tCUdgnnGoPoarlQUEk+7W6laMXGmQ2o68qHEVcWCwlpZckpaQV5RuY4VUZSACN6n2CyteUSCrSnPdBHZlX0+vnzhSMOtf0lwZdMxlbHDzPwFYlFt1IQCRAia0HS9py1x58KUSlYStBP2SNvKDVMApQOm9ckp3sdcYUAYZWVKUQJJNSGmlIWpSiInlsKI2hSiVAkA1LZaK05QCo8ZqLLo9P/2fGgjpk68YQG7ckkrKQJIg5ht48PCa+gr2VXqCc+pHahE/xjT0rxn/AGeLPJe392SUEBLSSF5DOpgKOk9x0Oor1rEX0sOvPuaBhBcUVN5YgTrHZG24oRMj5a6R3Ie6S4wdcqrt0jKmPrnhwqqSSFSdprny4lbjqvfdKlmTJkkk/fQWgtRBIgcRNSWXXR279nxNBUew4erUfHb4xWlxEoZxO2dUkQsf9wrFJSrhoRGtbBh4Xti0XRmWNZiIP+teZx+Omsn7G2J9ipx1tTOKlTZKUPdsZTx2NAF060JS44cu5zGrLGUqfw4ONkJdaIk7wnY/hWTxd72eyWQSFuDLvrFdvBNZIKP7GOX2bZCu8fxH2tw219cNtZoSlK+FPa6U4y2ABfun9oJP4VRjfWl0nevd+z4qpxXyPN5k76miR0yxlH/ENq/aaSa3PQ/GXcawtwvqbD6VltzKmBzB9PuryEmtd8mV0tnF3UKMMvpyj9saj8RXl+p8Hi5DlCKTR1cNlnrSk9jeYc7cMN3TCQguMgqbSZ17q1nyUsXHSi6FzeWjKbdpcNhUnOvie6J+NZ02zisctuoH6fsk7DxNfQ/yf9H2sDwlhCQWtJKN06mT4GvP9Jwpt5Zrp0/U34vI6UIvdmjPVYZhqGUqSkkZUJdXEnlNYTHnsyylRUN4bX2gfBX9eVabpJdnKsLzNJAyjOAppZ8eB/qK85xdxYUQ2pOv+C6okH9lW4+PgK9eUqXxZzRVv4Ior9wSpOYKP+W8IUPBXH41nMQuw02suFTYj3XhIP71Wd/dgktO5m1H/Df1B8FbH+tKxPS7ERY2bnaW3A9xQzpPcKiMbdFSdGcxFVvc3jnVOW7TmaOrKozd4J7PlVYttAHvoP7wqE2Rd2iH4TnkoWAOI2+B+FCW0nkK+v4WHKxKKPDy/wBTI22EuGxm7MHwNRFtE7g01xgTppUV4vNnsLWB408k2t2jWEfDDKY8aYWFHZRqP7VdJ2eMd4BrhiF0OLavFFcryw7pm2ifYOGXEGUrUD3GkU27rKyaD86PDRTTR8qQ4sfrW6PImoeXCNRyeBxDqRAy+aQfwpvWOgRlb3n9GKT5zbPvW58lU9GI2f17dzyVWbnifRlVNdYjQtc/o2v4KIlcDVps+R/OnjELA/UdT8acLzDzupweVVF4/eJbl7rGBxGxt2z5kfjSFxHBkDwWakC4w0j9O4D+zS5rBQ/3hQP7P86v2X0ZOp90yIXB/lq/jNd1jeuYOeRmpWSyMxcxylP864W7Kj2blsjxilpvuPUiKi4yqCkqczDaUg0qnw4O3Hk0mpXsiJ0eaPnTxZpI0da/iFNYrFzIogpWgKJ7PmzSlbRB0Z1OssxFTk2ObZTZ/eFKMPJ2yn94U+QHNiVmRomczQ/dIpA21xLR9RVp83KOyZ8675tX9hXpS+zBzo+SsLbMbM+SzTSw3ybPg5Vn82r+wv0phw9fFCvSk+F+A1mj5K/2dB/wx5LFL7KjLPVK8QsVNNgrkfSmmwPKpfCvwPmryQTaA7NL++kNqkalCx5VO9hPKlFke+pfC/AfOXkgptmtcwdHgKG5btcM/mKs/Y1c1etd83uKmFKEbknQeNS+FddAWZeQmEnLZoSDISSNfGrEGq3DlIAcbQ51hSrU1PSZrswuoo5Mq9phZrppoOlWz+A3rVt1oCFn7CVdrwjnVZOIhirW6siGKU/worJpJoSVhU7ggwQRBB5GnTWimnuiHGuo402uJpuak5DSFJrppkmkNS2UkPmuB1oYNPTU2Ogop6PeFMTRUCpbCi1cbSplh4ZQtacklM6gx90UAIcSAB1ukzoEijsF1ywU20tQKFBYCTE8KcWZuUpAQVkxC1zJ3OleTmTjNnoYmpRRo/k+t89/cXC4HVNgJJVmMq/0r0FpJgwASeVZ/olYpsMOblKUuOdpZA37q0DagR2VQInwrzs0rkduJVEmMp01jT40YMhR1MEa1FbWIEzPKjh3WJjTesyxuJXRs8MuXlK7LbZMzxj86h9FrUWuB2bUkqKAtU7knU/fUHpg/nwxmzB7V0+hrvyzJrQ2zYbQgEie7lQBJSCRoTzM04qUYhHnSAzBG868qcB2iO0OPKqEfESqYaIqhnet5olCGkpTXVkUbK1dcNqzO3Vp3PdR2nM+rqCkDUE6j1rJt4ndIQEhYKQIgpmjNY1dNICEBoJGwybVm4MpMvsfyqXbrQQZSRNUbw7RrmL1d0ohxKBlBPZ0mle9416/D/7CRyZPxsjqFCUKOqhKFRNFI9C+R3FOqxC6wxxXZfT1rf7Sdx5j7q9O9jUjEFXCFBOYdtOXfSJn09K+eMHv14XitpfNTmYcC45jiPMTX0pbOpvbdq4YKVNrSFJPMESK48sd7LRGuGUXNu8w6JbdQptXgRBqk6PYJcYVgIw+9uU3IQpQbWAdGzsDPEa1piATAInuoK0kpIjWshopLJJfsnbderqJQfFO3wqmCY63NPMVdrJtsUzxAeT/AN6f5VDxRkN3DhT7jgzDwOtXB9iJruVnv76VaYFbhDqlr3AhI+81XhtTn0YEKJA8KtGVlvIJOVCo8j/P76eWTUdhQW9lP8otjnsra7QO0yrIo/qnb4/fWEbkpiTNewYraJv8PeYVs42U+fD415OlpSFlKtFAwfGuQ6ovYlWiEyArUGrBthKHCvUpAmE1Ht2s0KPKK0fRTCHMUxZhhtBWCoEp566J8zA86LKPaPkgsjhfRdTy0kOvpLq0CMxSf1DotOkEDUETxovTvEPZOiGJOJUgOvJ9nQUZoBWY2VoNJq+tg3Y4IhptQLfkU5tu0k9ppzgY0MTXl3yrYmbi5tcPQvMi2HWumSrtqGgk/q8hxpoh9Tym+QpS40imstERJqwurZJ7Q0/GglJ2CQBxpFg1AbAnWrLB7ktoW0o79pNQ22cxk7ffShHaBHDXWss2PmwcRxlpdl42QorQtQIcBGlef9JXCLw25kFnQgjjWrYenMFiYIWnvqg6aNBxxi9bBhfYWY4jb+u6ub0jIo59Eu/8j4uLeO0ZzYU0mK7XSmTX1bZ5KHoSXXEtp3Ua1GFoNoWi12VtkKT3RVFg7RXcFcaJEV6Z8m3RZ7pPjrLHVqNq1C7hSROk6J8/umuDO3OWhHVjqMdTPZ/klwA4s0ziV22ptKm8yNARBr169CbO0SloltKANUpzDTn3eldhFg3hGGpbSgJgCerT+FUuN4nlQtaVEpCT9I0dv2hy7/jWcIRxxUIdEJtyeqXVmU6QYkOv6u0CGkEHOiCW3D/9f60NZTELuUlpQCSZ+hd2P7Kvw+Aq3xBxtAU4nJJkCZCFj8P63rIYi7Ki2odk6dU7qD+yfw+FZNuTNEqRX4ld5ULB10/Qvb/un/XyryLpW+Lq7Uyw48ltOqm1q0SeQrY9L8VTaW6m5zg6Bp06g9xrBYbaqvrxKFkqC15nFE8OJrSMnDdE6dWwPo882i4XbXJWht+AlSU5sq+BjiDMVPuWUocUjrEEpJHL76vrnCrR5CULZALYypUnRUcNajYvbFbgeQQsr99PEK4+IO/nXv8Ap3GLKuW+qPL4zA8b1royiUzrOZJ8xQHWM2kVJeZIns/Cqq7t1hUozDwMV6OSTirqzHH7T6nO2auCT6VHVZqHA0wl5Gzrg/eNN9ouU7PL864ZTj3idkVLszlWajwNDVZqFEN/dp/xAfFIpPnS5G4bV4prCUsPdMtcz4ADaq5UhtlDhUgYq79Zlo+VO+dZ961R5Gp/oeR3l8EMsHlXBkzUz5xZV71r6KpyL+z+tbuDwNLThf5h6p+CMi3PKjptzyqU3iGHcW3xRRfYafrPDyreCw+UZSnP3WQupjhTC0BVl7Rh6tnXR+7XTYLn+8qB70VpUH0ZPMl3TKst00oNWpt2CklNy0eQ11pnsrZ2fbHial40NZUVZSrmfWmFKvtK9atzZJOzzR/epPYJ2W3/ABVDwWUs0SnJc+2v1rg48NnXB+9VucNUdik/vCu+aneCZ8xWb4Zlc+BVi6uhtcO/xGni+vRtcu/xVYHCnvsGmnCn/wDLV6U+RkXRi5mN+CGMTv0jS6d9aUYrfg/7yv4VIOFvj/CV6U04c8N0K9KOXmXdhqxPsgPztfzJfUfECnDGL7/NGn6gp3ze79g+lIbFad0xRozeWH9LwhycavxHabPi2KDdYrevtlDjgCDulKYBp/si+VIbJZ2FKUczVNsa5Sd0hMEePtC0GBmTOgjUVeJVVIlpFjcNqeXldJgIjhtrVvMGr4duMdL7GOdJy1LuHCyCCNCDIratdLbV7CDb3KHUPCYI7SZO8VhArnTgZqs2GGde2Z48ksX4SRf3HtWIPXCUZAszE6nQDXv0pqTQqWtscVjiox6Izm3N2wlNJAptJVaidI4qnamzTdjThUuRVCpoiaYkUUCpcgoegUdAoKBNS2U86zlOilEm4cpTTgUP9a0WCYc3c3qngkQVZ1GNv51U4VZuXbyW2h4nlW4sWEWrSGmhoOJG5515nFZ0tl1O7h8Le76Fil4AJSkaA6iiBcaTAPComY66xxorZmSrfTSvMs7yc05GkCd4jQ0cLTmga5uM1AbjMCCSBrBqU2BAiPLSmBSX6zc9NLFkHM1atl1Wmx4H7q2DKxlBVvtWK6NvJu8exq9QpK2+sFukg65Uj8617SymNdY4mkmDJgUE7kqFFSsZRCwD99QkqkyTMa0VtQk6CqsR8XqoaqKqhqrsmjNDDS11dFYUWdXV1dQBKw4/Tkc0mpb29QrAxcjwNTntY8K9Lhv9r9zmyfjAKoaqKaGRSkhoGRXtHyU4t7X0eFs4uXbNXVxO6Dqn8R5V41GtTMLxW/wlxbmHXLlutYyqKI1HfNYzhaLPo9CwLVpqAot5gHMxKlAmQCNgEjQR51TdKLC6xTBH7ewuF295KXGnErKe0DMEjgda846L/KJiNniLa8YSMTskg9ZbghlS5GhCwJEHXvr6EcwDDMVwhOJdFMTVd2rf6e47JZSsgHqxxJEjT41xSWnYtJvc8/uGrk4Xbrugn21pCVryGRnA7UHv1pMRQH7Fp5OoQQR+ydql4uzi1u7kDFupKlHKVBQORKSVLOu0xFUdniFwzYFi8w5zMpCcvVKkALTmSDOu4NSppMbi2g9k2kOrUTJj0oy0E5knQLGT8vjFRcJUp5QUonXUSI9BVheJAAA3NVeomqC2j5dtELiFRBB4EaVieklh7NjLhT+jdh1P4/GtbZrKnFp2z9sR8fjTcbsPbG2SkQ40CSYnsggH0kVg9jSHUyeH2q3nQlCSSO7hXtnyfdHkYfbF+5Q3BUW1l0HIVfYWRqjMnKUq5iqfon0ZFqpK3EJLgWUJDmynEknIo8M6FaGtfeYi3YWedbymrdpvq+tcSQot8GnAPeKToDSW5bYTpRjreHWz97cOLWWhlbS4v6VavqoKgO148hXiN5eO3ly6+8ouOuKK1kknU1a9JMcfxq7CjnRbN6NNFRIHee8/yqm6uFa+NNsEvIM9uR40FbOVwSJSONTQzqOFEDZBgjQ0DK8kkaCRUG+WUgIRoauVMxIiBvpVbd2qlQsJBjWZ2osCuYfyuhAXGkK86kYpYlWHXLKFKXmGZGYyZGtZxq6S5i4QDCDKAe/ga0bb5fabVnQqDqQd683i8cuGzKUf1NcUllhX7GGk00q3G5NScZZ9lxF5oGUzmHgdaPgFmbq8CikZG9STtPCvqFlUoKfY8vQ1LSXnR/DXV9Qyy2pT7qgkNgaqUdhX2F8kfQ5voxgTK3EJduVdpa0pIUVneZ4DYV598hPQIuus47iDYyKH92QqQoJ/zPPh3a8a95xO5Swx1aMsgaJJynyNcivr3ZrLx2RGxbEEBkhBzKSdQFZVp8qwGIX2dbji3ADMBwaH97+vMVJxu/6xRCi4tKdJ2daM7d4/qDWRxG66sFS3SUHZ5OqT+0OH9bVE5VshxXdkTF7hCAEtnqVn6qu00s93L+t6yWK3yWm1trTkWR+icMhX7J/rwFWd/cABRlISfqnVCvDl/W9eXdOsZhtVowSSv6itS2BxB+6lCNjkzOY1iCsSxFSwpS7dolDYUZjmfwrQdGrMIZU6YBV2RI0jjWYwpCCpDZO2mnxNa03iGkpbZQohkaQYBEVMnZcVSLRZQFHU5tzxmoj71uwsi5A6pQKVJ95RB3IHPj5VXo9qfdzgkTwTp5VJThLjsKcPZiZO9GObxyUo9UE4qacX3KldugOKDbqHUA6KQrQjnzqJcML7QAUk8q0K8LtmEqceQVBOsESPSg/N7D7PXNW4yKTmRoU5hXtR9Xi17UDzX6e0/ZkYx/r0KIKj5poBU5xyHxRWvdwq3zFKEKWoqgHrCmB+dU+O27NtedVZuuEASrMqYM7aijDxUc8tMbLlhljVuikUrm20fIihlaB7zCfJVSV5zqVT4pFCUkkbJPlW0oSEmgBcY4sqHgqkK7U/VcB9aIWxxQDTShHFs+tZOM/BaoafZSPfWPFNdktj/jR4ppShr7Kx503KzxUseVQ7XVIf7sd1LB2fR5g0Vu3Z/wDMNeZoSWmV7OKP7tP9kB91Sv4DTT+CE38SW3bNcH2D+/UlNoiNHGT4LFVJtRwWPQ0VFmD/AIiPOa3jlfumUo/3Fj7A4RKEBQPEEGgrsXRu2fShN2qgew6ie5UVMbt7hQ/SKPgqtlUuxm249yGqyd/yl+lBVarH1FjyNW4tLngpz+KhuW14PruilLEvA1l+JUFhYOoWPWm9WscVjzNWam70fXcPiKEo3g3UfNNYvGl2NFkb8EA9aNlr9TSdZcDZ1z+I1NK7sbx5oppeuRuls/uVGlfErV+hF9ougdH3R+8aX2y9G1w7/FRzcPcWmT+5TTcr427J/dqarux9fyoZ84X0j+8u6d9OGJ3/APnq9BXG5P8A5Zr0NNNyJ1tkeRNFtfmf1DSn+VfQKMWv/wDOB8UClVit8oQXAO8IAoQuW+NoP4jTxcs/+VP8dUpv3/5E4r3P4IKmXX3FKJKlHUqNXLDue3SoKCiNCQeNQLt4vM9U031SDqqDJNMs1ezEsqUAVahPEVnjksc6XRjmnOO/YtA4aIlyoAc13pyXTzrs1GDgWSV0+RVel3voyHQaNRDgSppaClYp4Io1k6RYNOFJNcO81LmPSERRUxQ20zsKmWtmt5YCEEk8AKzlkSKUGxrYnbWrzBsKfvXBlEI4q4VYYV0eACXLswND1adz41qrVLbSAltASkcBXn5+L7RO3Fw3eR1hZs2TXVsjXTNPGpcZSlMTxNMRlg8J3ogVxHL415zbe7O1KhUp17U9+lPEhMiDxk8KRJTmMjbc09BmCU9k7DnSbGSm+yQIk86XEblqyw+5uH1hCG2yc3LTTXxiltla6DjuRVJ03eDmGIsmxmcuXAAJ2AMn4xRYqCdB7VNtgNqsAB15PWuHiok6TWlQY0JqDh9umzsmLduQhtIR/OpYUDHPYxTQB80q7J9aMhRBMAa9+9RUGY1NECux586BHx2qhqFFVTIk16M0YoZFdFPIpCKz0lWMiup0U5LZPDSlob6BY6y0uUVYO8KhsJyuo5zU13YV3YI6YNGGR3IjmmKp5pAmVeFNqwQ2NI570xWpoqqRtGZYArPI6RSDWzRia9a+QrpJcYRj7eHuLDlncZ1N270loXGXsry8SQI9K82tUiMsanaKlt3DtndMP2ysrzSwtB5KBkGvKc7lZ06dqPqu5uMNxFhz2oqQsM5rl5wjM8sq1QgDhr6TyqBe9HkoedeKBmaWbhxI+qQjK0j4zHjWeRds4ph9riFuPo7poOiEzE7jQzoZHHaoacWvbBUM3CgjrkvKQrMQpQ2mac8aIjNlv/Zb2d5pkNypDtrbE8yElSx8aiDCFeydYpM/3frdRr2XoPwrrTprfNOIL7SHcjynlrPZkkRv3VJY6XLcbbQqybKerU0dYzAmdKz0MvUSE9Hwt5xgABSnLi2THAqhaPWIqzaw63bIeWhJCyX8h2UlYCXWyeBBEis9ddLLzIS2wymQMx11UNAod4qqVjF9e25Nw+cxGVaUiArXeKNFdRazV4x0gssLbU1nU86lKWltp0W4ke4VA6SBxrz7FcXusXuCu5ICU+62gQnx7z30N1mLhR+1rXBuI20oKXkjhGmgpcgkE0dSYOuw2pAnzNSMYEgqFFKRI2pUJlUxtTymONNAR1JGUDeai3wCbR0nlGp3NTM0Hn3ztWW6XX6hYlKVBJXokA695q8cHOSiiZyUVbMW+tS7xbrI0SZAG9IjEVphKTBIJkDVJrmG5TmzFJmDSOMEyrMCe816uTho5F7Ss4Y5XF7MEp1b78ukr4SrU17h8ifyfK6QKZvb61KMKKgopMxcEfVHJPM8dhxqi+SD5K7jpRds3+LNOM4SFSkbKueUTsjmePDnX1naIsujVili1QhvIkIJbEBsDbs8B/WlZTUa0opN2WDlwMMsg01lCkwEz7qf1e6szieLKuHFNgklIzKYcOo/WSePr58KBit864VFGWValBMIdH4H4c+dZ+8uUKQVPF02yFElZMO2yuPfA47wNTmTXNOddDWMb6i39yhbfWlbgCZSHPrIPIiNu4jy41j8SvSHSSoNLX/ip1bc5SOB8/A8KnY3fFLgQ44lt0gBu5bA6t4cAoDQHumOKSNqyuIXZaDgKUoeIJWyTKHOZT/XjzrJbmhW49iAt0LbTDSjJU0dUkcSn+vEca8gffcvL511xQUXVwJOyAdBV10pxJy4ugyyt32cK7EgyCRqJ5CqvCLdTlykBAXm0mM0J5xW848uC+JnB65F/geGvPurU2lvKkRnmYPhWnt8JaR+lJVA1AECnYIwi2sktoACUmBIgkcz31P1UCUdkCQO8VzG4xttLTalJQkdnYUluh523bNwEtuHUpQqQPOlzk6fWnUTTELBziZOsjb+hFPtQgN5CUBClGeB2mPvqAu4cLQaCtOP+tHeu7ZTirRSvpmwCUxOXlrXBhppQKu0ScqSowCaVAZq/wARNvam4bQkrCg3kJ23EHlz8qobt1y8unn3AApZkgbDuFEvbdhOJPt2yi4hCytSzIzHlHdrrRbUFl9LmRC4nsuJzJPiONfQencMow192edxOb2tPgr1InnVW5drQ6pAOg0mN6vMTZcCFIaAzTrk2iqhvDXFLlwZRyrXiY5G0saFhlFq5BGHS43mrlLIqUm3CEBKRAFCU1JMiq5c0lfUalFsCoynvoK1GY2o6minegrMaEGsJp9y412JmHN50FW5B1A3qcm3K0BJKkp2gmNa7A2stuHSjNJMTz4VYoYLiTnRlJOoI3pLHsYynuyChkpUR2SfGnBsxlSgAbGeFT0MBswlII58qRQCVgFEjxocBayKGdRJSIMiNxRlsJW2SUA6jYUbqc3aEknTTWKcu3Uhoagyd+AqdI9RERaJKvpG1gaGQYiim3YgENrIHHORNWDbaVElbiyuBsYFDetyhYCSVgnj+dNWJtEVuzZUg6OZtTHWRFOVhrZTKXXh3ZtalNtkDVJBoqwQEgA8geVapMycjI4449YXIbZeWRGoVuDxFVnzrd/5k1ZdKwkXiUp4JqhIrizznGbSZ3YYxlBNomjFbniUnypfnR/iEHyqDFEbaUs91ZxyZXsmW8cPBL+cnDuhs/u13zgri036UwNAaCl6qtv6nkioeBwvtNWEGlF+kb26KjPEtkaTNNQoK0Iip5kk6srRGrolm/TMpZAPChrbSX0ZgouLMz8aRtnO4lMbmpoyLutD2kJOnjUzUpP2hLTHoMUkikEjhUhe9DVW6kzMRMkgAanhUltpZEhJjamWKQbgKOoQCuPD+dW1sgIZbHdNcufiJYnSNceJTW5FbYXp2T5ipCLVw7IPpViiMwSRIFW9iygoCjJB2rH7bPwX9miZ9uxdV9U1ZW2A3K4JbIG8qIFX7VugrHZGQd/Gp7Y4R2dhBpPi5sa4eJS22AqSRmjfh+dWjOFONAG2uXmid4y/lU5PunKT60VokA5hHfXPPJKfVmsYRj0RGbsb76uJLBOmrYM0du0xAFI9tQSRxRUxIKcu5PCKKFEGIkH4VnRpZHaZv0+66ysDeQRRkKxAaKbYV++aKkk6bKGum1GT2uSRxHfSoCMH75OWLVEHSc809V3dZSDaOKg/VINSgRw32pWp0knyoYEb50uWl9rDrkgxGVINU+J3ybnGrFb9rcISz2lIg5jroQOWladCttJIqqw7M90gv7r6qAlhPlv8aQFgz0gslaL69EGZW0oU7+0eGAAl88iS2oR8KnNLIzCY10NKhtK5zoSs8cwG1VuABGO4Yr/jmk5eClR560QYxh6jPtrE8usH40Q2lupIm3ZUInVsUJWFYcojrLO22nVsUbgfKShSZYFEAk1xE17LhZy2CIrkoKjAGtSmrVazJ0HfUsNJbT2R51cOGct30IlkS2RCRbhIlep5U1agkxtU51GUZsycu81V3PbdGXaKMyWJeyEHrY9tQLiY51Nc2qA2mFAnhVi8AmQClQ3kGaMLbi7FPqiMRTgmE60oEq7q5e1aVSsVglamj2iDJXQYzKAq7trVIypCZ01Ktq87islLSb4o27EQQlgKBSSvYjgKHlJWBO/CpvVdY4lKUgcPKKPbWa1QEpCieMa1wX4Og3vyWYh12HXODv7tqNwxInT64+4+taDEWMio7QG8HMKwOCt3GHX7F7bK+maUFAaieBB7iNPOvTbgIubVD9uAWXEhQKcwidwY4g6bDatoS1RoxmtLszZQArNueEJKj5TUm3MqKUglZ3BMk/tHgO6m3LaUkhavIqNIypScqUJCUj6yk5UjwG5NSxk24bC4SDMCSYjz8OAqElWRR0gTFTwUpGQGVq17W57z3chQHmkoRAEpSNz/AF50dREV0SoHypuoOtPmEAKG4BBp0FYEgwPjUNUXF9gSgJ8KYlAzE6UcpJMCuQnQ6VBYgSQBFDcGYwRCfGiqEa0xQCUyTtxNMCsxFwNNqClgDKSrhpXnGM35vrsrEhsaJHdWi6XX2VK2AZU4djwH+tS+hvyYY90lU26pn2CxVr11wIKh+qjc+Ogr0+DgoR5ku5x55apaV2MTa2z95cN29oy48+4cqG20lSlHuAr3L5M/kbgoxHpOlLqkQsWY7SEd6/tHuGnOa9E6GdAMG6JMSwznuSIcuHdXFefAdwrVXFySkZOylPunijz4j+u+ry576dCYwHt3iLFrqGEJAjYbLA+yeEf1FQHb5TygUrJSTAVxB2g/1/ML30wVnGVSTKoMR+sD6/HvqFcPt2SFvLlxwdl1pKQetRtKR9ocv3dik1wyyNm0YJEh0eyhTjiVGzTq42jVTY3K0DiOJSOElOoKaoscu8q0uWbiOtCRkUIyPNxIBI9QeEyNCRQMTxtK3GUMudaVJ6y1emA4niknediD4HcGsxc3QbSVBRTaOr7I4tLn4AnccDPA1n1LG3N022y45B9kUT1jKx+iPHTlzG3EV5700xlaCqyQcygQtp0K1SP608KtOlePewxlCVOOpU2tud4Gh/rnXmylKcVmWoqVtJNehwfDOT1y6HPmyVsgjElZMk6R5n+jWuwKwbQ2HB2XimQeSZ02qiwhgOgFWypny/0rX2zSmPpAcqFkKKdhAGgrm4vJryP4G2CGmC+JY2pDStQlKlEntGTSl5SXMugTGtNtoeUHQQpIPZgbeHfUlbDTa1uKhIUJMiddq5jUjnresCkJBCjAJNDzhVwEKUguAwcusCm2r7j94ttlJQyAonSCSNv9KK2hSUtuISlLZnMnYSf50wAXK2Q4SEEk7kDWRUO4LeR0XCctukFS0nTQcqty0kuypKh+tuKzvSshuzhCgeuVB14ATWuHG8s1BdyJy0RcmZhHbUt2I61RUByHD4UTjFPeetxlIZKeyPdUeW+tC9otydUOx3EV9fDTBKK7HhNyk7oVSuBoKkydaKHrfiHfhTFOMEe8qfCnqixq12BkUFxJFFU4zwc/7aYHEe7mbUOeoNRKSNFZGWmoy2pMRVgUgnVSD50W3ZaK0l51Dbc6mZMdwFZSxqRqsmktMKtuqsbbMjKFAq46TUtbaSCCcsDge/eg/ONoVfRqUlJgAElRAGgHoKci8YcWfpcqZmCYBo0o5G5XYdbYy9qddezUdWVKoSRoJ50V24YIPbnWd5oS0oe7QMiNYgeVS4DUjkkJUEhII2JmKKttJAUoqA4mSNKGEBKsxACQeJozy1BmAMvPWpcB6h1sgNqUEqUYggpPdT8wDhUVmOIO4oDAMqVMq07qcSSSSZJpKAORLURlIB1ocSnsgAg7jhQ21HumZ140ZMgCU5j3fdV6TNyMZ0oay4gJIMoGnKqQt1quljBL7b0aKEE99UrNtnMkaVx5MLlPY9HDkrGiIzb5tVDs1MDYAgVJDQArikRW0MCghSyaiKUEQQKK8yhKc/aAOwp5TFITpVOCFqZX3DZXlATtTUMRqanETTCmsHgV2zVTdUdaI+kUs7JTSWKJC3iNVnTwp6vo7Fwj3l6D7qOhAbZSkbAAVi4+0K9gaqEqjKOlAVVVQkS7RMMOLP1lBA+8/hVoxqpPID4VAaQQywn9UrPiT+UVZW7ZCO5WleRxEtU2d2JVFElhJW4N9SBWkt05U5QBl2HdVXaIDbU6AniatreFAAKBPOsUWSGyQdoJqY1sdxrNRmRz85qUzoRw40wDtDUkSe40cJJO4gfCgNjmSRvFSmxEzMHvpAFQDB4EfCnASSNJOhimhRnQgnwooVA7IMDupDObEQDFGSYMga8e6hH3YGpoiYEAaxSGFSqPdKYPCKcJlJJAJ0MGhpKQc3f5GiZwARueAOtADbt0tMuOgjsJJqH0fUv2ValHtrWVU7FFAWikqIAUrLtHfRcITFqmQASSJHEVIy0QYE93rUhohR4GajJlI0FSmTOg7uNUhBUE5ZCdJgxRUNSTNIjaTsTrRyQnXta8ANqYj5SGGO5AdMqtZB13oyLEtR9GfEiji1f3DZPhSFl9P+G4PKvro4lHseM8rfcZ1RG4jypi0DjTypxMyVj1ppUojc1Ta8ArAOJSpBSoaVEcbSDoKlqM7xQVb6xXNkp9UbxbRCcTFEZVmR3jSiqAO4FIMqdhBrmqnZpqtD0phMmgqOZRNSXnlOoAIExEjjUaCVBI3NaSaeyFHyx7AKCHCJANWjGJhvRbWYREzrVcRGnKurGXC45u5IpZJLoaKzxSyLkOJU2kCRPOrS2xnDQ6kkLkCASQB51ia6Kzfp+IrnzPSbfHsP7ISlXeBFaPot0itLq69hStSOskoJJGVXdtv48BXimxqXht4uxvmLlBMtLConccR6VP2GMVcXuLnSfU93xFl1KySVKM8VK/EVWFpzPmPY8BKvKau8PcGL2yOqhdwUBaQFEKcSeOhEkcdzUW9wa6aQXLiyukomJWhQBPmda8+SNk+wFgpUmG8unvE6gHmTxPdUhxsOBLImCMzijuE/mrbwmoQUpuEpypI5jRPlUlp/LKQTO6lK1Pie/kKgoFcsGFmPTn/RqOglPZVonnVoFpcVkA92CQef1U+JOp8qivMjPCYKVQAeeoH503uC2ORbrUJbSVj9XWl9huFKMMOz+waLaaFJSd08eOk/nV2w64kR1nZ7/68KjSVqKZnBL973bdSe9ZCR8anW/Q51/sX1822k7oQnMqO46CrEvLSQTprE/D79KloC1wFE8Tpvpv5irUUJyYTBOiXRvCnxcotEv3g16+4+kUO8ToPITWpbxJtIUGhCjuf63FZ1lhZSok9pCoV57EdxFTCz1LaXDqkzI5DiK0eRmagWK7l5x3meAJ37qlW+VxpJ1InY6HvSeR0+/lVQu5SzayVfTIcCVHu0yqHw8/Cqq5xhTdyjtlCbnQx9V5In4gf9o51DbZaVF9iVw20xnZKesE5ROXMAfd7tvIjurJ4ziYeQFWpKlR1jPCR9ZB5cu7T7NQL/FXHn+yew9K0g/VcHvDz38jzqhu70NF0g6CLlHdJhQ/rnU0AV5xEr6pcNXJ69hR/wANzcgdx3j9qs1j+Lf+G3TyAercbCiAfdcmI+70o9w6u5VDa8jTT6lpUOI10HmTWZ6YXKSm3srdJDaJcUANCTt+NdHD4uZkUTPLPRFszN0+7d3C3rhZW4rcmuZZLrqUIElRgUoSeVWnR+y9qvk/S9WEakg9ryFe7laxY21tR58PbkkXmEYcEhIWghOXiJmtKhCUJCCMyhoJ4UmEWeXrUgrEHUlUkgirFdoVp7MFfAnXTjPlXzJ65TYchAeUgupDhnQKmT93nVghhJRDaSNd5PPWpVrhFuk9bMKTqCe78KK406u4ysp7IJBUToIigAPVKUVRlAnnsajJYzpURoqYkfhUwGbV1x+OqVOXTUg6RTbBteVzQBSezB96OOnjQBEdZUhPY1JI94nlWJ6WLC8R6klIDaRoCNzqfhAra37joUoJSEKMAidv6/Gsz0lw21WWLq7UpD7jHZCdM8KiTpwHhNej6Y0s62OTjNsVmVebDiEhJSCBG9RzbOE6RpyNSlWbClEJWtPiAaYqxSPdf/7a+icW3dHlxml3+hHVbOR586Cth0fVJqWqyVMC4SNJ4ioj7dwyoDMVAmAUKmsclQVy2NYPU6TB9S6T7ivSgLcShRC1QraDRUuvH3Vq07644bc3ELS2eJlXGuDieJWOOqG51Ysbk6kCS6gzC0+tPDgI3EVJZwVxprrnAJJIy8fGuThq8m0Rp3+lca9Sl4N/sq8kcLnZU06SR3ipCMNdUfdIilThbhWCArltVr1L+36kvhfiEtcMXcMJcS4ElUwCKS5w1y1syt5IW4VElaVbDgK0Fu2llCW0+6gZRT7i39qR1H1Vaq8K9LLGMYcyfZHnY8spZNEe7MM2+tDiklSiAdDNS2nyZzrUeQJNXjuCJJUA2MuhBFRVYMrrOwzCRpXkL1Braj03wyZEYvrhsfROGBud6IcVuyO0sKHeKlLweE9lJB4g1EXhi0/VUR3VovU67EPg0x6MWuBOqfSnpxi5AAC4HhVe9ZuoMgEDvoZzpGqa3h6lB9djKXB10RZPYip9rq3gFI7xQkqZAgBQqEFH7BHnXF3KYUk1suOxP8xH2aS6ImlbPAr9BTT1JGq1z+zXIYcUgKygSJgnWkUw5wSPWuzdqzHbpY7Iwr/FI/cpvVNHZ0eaaYWnAfcNIUrH1DU0/BX6MIWEHZ5B9aZ7PqIWgz30w5huk+lNJUNUpjWok67DSfkV5BU4yjgkknyFOcp6e2srG0AU1etczjTLTALpraC66hv7RAp6xRcPaLj5UNMiSfwrPI9MWy4K3RP0U4tSRooxI5bCrFKMpQPsiai2bQzAcE7zVq2ye0Tua8Ns9JBrAFU5wVI5VbsJyJTpAjYCo9o3kaA0k86mtJg6aihAFbEnUacKkIEmSe+htCQNZNFQnUZidfjTESGvtTM1Ibk7mfGo7bZGokRprUlpPZUe/SkARMEggxp50YGNDtvNCSniAI499E1BAkQTM0hijYgKIHPeKI0oGcx24U1ISdVCFca5EJVCieQNABk9okAa8KeRtJjwpqTKSZ1586cMuuVQESJpDK3GAbl+3YbEnVZG1WWHtut2jaXcoVl1CdQKrLF32jHLohPYZSEA9/GrtsERO++tShhWhCiDz2qayASJGm1RW0jU7d9TmhIEDQbVQmFR9Ugb7GKIBECPOmhUjQnX1FLxBJ0jemI+UE3bQ1zkeRFGTeiITcGSOZrWsWuALH0mDXCf+TfH/wCyTRRg3R10n6HF2p4Zmlx8BXqr1HIuyOJ8NFmSReOE6XAPiQacL12dFoM6GAK1R6LYC4Tkvr5sf+pYhXxSqmL6F4VlzN41bDudt3mz8ARWi9Sl3j9SXwkf8RlxcryqSEog6nSo7i51KE1oW+i1q6pSWsWw3MDBCrotn/uFF/sVdHVFxbujh1V42v8AGj7xi+qBcK10MkrKfq0MpQefrWuX0KxIf8LcqP6gSv7jUB3otiTX6W2uUGdczKtKzfGY32L5MkUSQgDTMT3nSnJb3cVEk6CpzuD3DcyY/aSRQVWr40PVmP1q0hxWLuxPHMjV1EU26kAlv0NDUvL7yFeVbLicT/MS4SXYWuimh1HHMPKnF1r7ceVaLLjf5kTT8HRSxXZmzs4k0oy8Fp9apSi+jEeodAMQL2DMDNLlmstqB/yzt+HpWrW83eu3SGAovWyUrdbKSQlKtlDUdkkEeIryvoBfJtMb6h0gs3SOqUJ48PxHnXpFiwhN8zepU6i9t0Kt+sQspzJmYIG44+deTxMNGRrszohK42I4QndUeBA+6hh0wkIASBqFkdlHePtGrW7W7ciS44pW2Un7uNUzx6tWYlRUOJI09TXI1RqnZPYWEJgFSAASSdSJ3Uf1jwFHU4QOyBmQRlTyURCE+QMmqZF1pIKAlOpWr9GjvJPvK+FTrN3MUFEpAkt599fedV37x/UAyzyhDiCCChGfU8koyz6mpzZCmVJB1AKT/wC3P5VSN3KHBmBysLGVM8GU6qUf2jTk3pTavLIyrLallP67uiR6UgNM1luErQfrhB/jTr8daNaXn0DDxMSlDh8Zyk/GqO1vgi5dE9lC0Nz3ISCagpvz81CTr7Kkx3qXpQBtzfIauwjQJdbcb80EKT8FH0ob2LpJkmE5kKI7lCD8ayt5elWIWpzQPaHPTqzP4VAcviWfe1LDXrnMUwLy6vStxDQUR1rTjE/rJMpP/wAqqMQvutw9bswQlFynuUnX8IqtvsVQ2+04VAJS+66T+qAR95rI4n0mb9i9nYl1wthBI90TqfHlVwxyyOoqyZSUd2arGMXats61rCUouELBPAFOv4+tYbG+kL16vLbFTbWUozcVAmfLYVT3d0/evKduHCpRMxwHlQgK9TBwSh7U92ceTiHLaPQe0442rMhakq5gxUlx9TzwdunFOKUNVAyQJ27qjAU4JJ2rvUVdnM2Sm3GQ6khbmXSQpMirTDMTbs7has6giSpIQiJPjwqjAp4Bonijkjpl0JjNwepGie6TPh7PaJyAbFWpJ76c30rxPNqpCpPERWeSk09IojweFKtISzzbuzRq6X36z2m2I7gfzqYz0wKXErXbFQAIyhZCde6slFKKb4LC/wAolxGRdzZnpihSUI9mIbSc2Unc8PT8Kmo6dWeeVWbsaCQRm7zWABikJ5VL9NwPsUuLy+Tdf2mwlwqhl5AP2uM8dKpelifak2T9hdpWUt9WU5iMo3Hxms6pXOuDqgnLmMcpoxen48U1ODY58VkyR0yob7JiCiSlKlniQZphYxHJPUOlExOXSaL1yh9Y+tL7W8E5Q4vLynSu3T8TFSl4RCWbtM52VwN+zUzB3M7r/WIBSlAyhQiDO9NN04T7xothiVxY3iLlgNqcSCmHE5hB7jXLxOF5sbimb4cmiSk0X2G4PZfQLWtJB7SjIMc9K1SMFZW2laVAA7TxFeYe1XHWrX1hlZkwAB6cKkIxK7ASOtcIH65FeUvSZ92jtfGxXRHoaujzSx+lQVco1NFHRppIlRB8BXmwxO/S5mRePp8Fn0qU3j+KJSEi+uAB+tT+6JeUL7cvB6Zb4GwkQptJUAZ4ceVRcfw+2scIfeDeV0gISe8msEnpPjCVSLsqPNSQTr/pUo4xiOKWuW+eDiEr7PZAMxxNaYvTJxmnKqM8vGR0OuoxA0rW9EsHavLRy5fB1cyoI5Df4n4VlEwEydgJq3wLpq5ZW1raItWlNtpKZJIJkkz46128bjnkx6YKzh4SUYT1SNkrArVRPY02NMOAW/AaeG9VjnTlhDSyptgOEQAHCQKAr5QrFKgTbOmBHZIIB514n2TL7p6y4nG/zFsro+wSZyz4VBvujrAT9GkGo3/6gYYtYJafRPvdieHjRv7b4M5AL7qARrmaJE+lS+Eye6ylnh5Khzo4FqKcsTtURfQ9SwqIPlWjT0qwZzIfbm0q4yCI+FG/tLhGpTe28nmqKzfDzXVMtZovuYZ/ok4gqyzl32qJd9FnQE5UrMjeNK9GGLWLz6clwwpuO0Qude6pji7QkFDydROVImo0UVqPI3cIvWtcqoH629CRYXrgWodkIEnMY9K9bvsPZcZQ4mACJHhWH6V9TbstZw9kJKUZNATvJ8q9PheKlOSxyODPw6jFziZRy3uknYHwg0JSLkbtK/ho/X2/FLk00rST2FKA5GvW0rszjTfdEc9cJzNqH7ppoUTEgRU5t1STIWI5Gac48VHMoIJ5biKiSfZjUt+hDEZdNqCujriNKA5tWDNUR11Nw9BFupSdVKXBHcKhKq/YbDTKUaHKkJPjx+NcPGz0wrydfDxuV+AjMCNCKuLVClZUnfiDyqqQ04tCOqlZB1NW+FMutpUl86gzvNeSdpaNoiIkcJoyUacqa0k5IBoyUQY4cKYh7aDA0276lNwATuKGhOUGSSKkN6kQAY1oAdw0mNp5VIbGmg7wRQkAFOUcOVEbiSJnTU0DHg5Eka8vOnEJIO2lIFAzEknSSdqWQlZEKI40gC8UgfCiEwUHgTG+vhQ2gZiDAO8b05JWXNYB5UAFCNBvHfSkhKSskgAZoPCuSlQiRPComPOi3wtYAlbqktATr2jUsY7A24tgsoIU8orJirhtAAgiQTQ7ZkMtNtjZCQkeVSMpJ0mSZA50IByYMaJ5DvqQhWX3teAAoKQAQIoyEyCDrG8aA00AQKBgHSaIrMRCdCKZv3Qaf24hME8QTFNiPm5jGbIkf3lseMipzWIWqyMlwwr/AKgrz02zw/wz5UwsujdtXpXRaM6PVGVBcFtaFfsrFHJdQmQXNtMpryOFp+qoeRFOTcPJ911weCjRSDc3yvnI4gpbHWJ6zQlYBHmSKn9RfaKWbB0xstlP3xXnltieIMdpi6fT4LNTWuk+Ltf8Ys/tJB/CksfxKeR9kbdDV4CItLCPtJlJHoRU1ly+QAEZ0n/07xxP4msK30xxVPvKt1/tNCpbfTa7EdZZ2i/AFNPlEvJLwbY3uKCAH72P/wCqC/8A5JqHc3d2cxeDyzGhct2lj7qzyOnAP6TDUfuOkVIR01sjHWWVwj9lwGlymHMfg519CgQtm1J5Kt8p+BqA6lhwiba3T+ypSatD0qwZ79K3cj9ptKqM30hwM+6/kP6zEUuWyuYvBnFW1tOrSh+y9+YobtjblOYdbB00UlVar54wp0yL22P7SY+8URN1hrsgOWa55KTrS0MWteDGKw1sRlW6Cdpb39KYrDspH95Qn9tChW26jDnB+gaI/UI/A01dhYKTHVOJ7wTpRpYa4mMbsXmnEuM3VsFoIUntkEEHTcV6+FHFcJWW3OrN7b5esbV7rkbgjv8AurHHDbIJhK3knnP8q0PRhQatF2bbhcyKLqJ0I7vPX1oSfcTaa2H4u7jZ6N2F5ZouWcVtFoW8wg6uxooabg7ipuP9IVYcq0Xe2pftbhQCnCspcaJ58/P1qUMTaGLsYeUrSp9hT7bhIyqynVI7wNap8adtekGHYtYM503NmvIpK0wQr6pHcYNN9CEWHsybxCbm2WlwT2UrV2wRyST8ahOvrC1tOoUG91oKu05+2rYJ7v8ASonQ69NzhqQuc4EK7lDQ1dXzHX2TjY1IBKJ1g1nqKsii+C4CvpELInLp1xGyED7A4n+dKq+7eYkO5HM642de+qhPcn8ByNVLQS42VqBlQhcEye6eVZvF8RvrDE3WWFtwkfR5kbIOoA5cvKhOxpWb1y5LdoGC4OudCsy50E6uL8BqPSmqvkKgAQlSkuFJ+q0j3Ae8nWPGvMHsVxF5CwLkoWreEiTy8qr1u3z4Um7fcck/bPa8adjo9LxPpLaMLJdukJKUqSIMkqV7xAHIaCqhXSdu6cyWa0BZUDK5hIAhPp95rBLtXQicmh2njW9+Tno6lVk7e3KYU6sJQDtlH5n7qqMoreQnFvoVN17bdupDilOADshIOXLzHdPGoi7dSFFK8oI37Qr1az6OLYdVdMpcUgjqwNIKe4cqyXSfDEP3CnlpSXEgIAHCu6PqCjtGOxzPhW92zLpaVl0APeDShpUe6SKoMUUG71TbPZCNDGmvGgJun0nR5Y866Icen1iZS4V+TUBCh9U04JPI1mU4hdJ2eX60ZGLXif8AFJ8a3jx2PumZvhZ+TRBFPCaoEY1dBUkpV4ijox10DtNNnyraPGYn1M5cNkLtIp0TpVU1jiD+kY/hovz2zJ+gVHDWtlxOJ9zJ4Mi7FlSTUFGL2yj2kqT5084laajMryFaLPjf5iOVNdUSSaaTFRfb7U7OKHlXC6t1bPDzFPnQ8j5cu6DrUKGVUmdlWz6POl7BOjiD509afcpKhCTXCnhskaFJ8CKcGVfZNUtw1IFFKBReqWBqk+lKEHiDTSJ1AwKUCiBunhsVSQnJAcppwRR8kcK6IqqJ1AQjWre1RkYQnSYkx31XITnWlPMxVugaVMiJuwN8rq7RZnVWgqjUqrPF3P0bY71GqtWtSjTGths0hFLFdSo1G5ZpcoA1pCoCgLcnaolKhpNj1qAoRBWaVCFK3qQhvLUJORVqIxpkjapSFOJjK4seCjTRpXTWigkZttklm+umTLdw6k88xqQ5irtwyGrwB5IOYSkaGq0muqeXC7oN6qyQs2a97cg8wYpobszOjo86DXU9KFXxJKWbM7OuJ8VU19i3QUqQ64vjGkHzoIFOAo5aYuncjuggTwO1Rl0Vx0LuHUCYRA158aEuuFtN7HQk11HWLJevG0xIBzGeQ1q+UnMiNs29QcAZzOOrjSAn13+6raAt3TbhXi8dO8mnwenw0ajY+xByZYiKuLUoQkE6mNRFQGEdrTcifAVZsNZ0jLrrrXEbktlRVBIGp0qSlMRy76G02EBIGxo6ExqNRy4VZI9AHNXhFFSI1Mz30iBBMwaKBm0CYJ18KBiJmdARAooE5Rw2gcK5sAnw4UQaAGSRSAaUhQJHA7bURMEBRzb692lIkDUcDsSNxSoAmCk6bg7ChgFaTmjWOBAqU2k6SOO80xhGkgg8+6pKQY1kGaVjHpAI1PEEVncae9u6S4XYoIyIJecAGojWtEWwqNCPOKqsLZL2MXVypCAEjIk7zPf5VNgXSUK0y6j40bIRvI41zSIAAHnNFSJggCN6YCJQYkiJ76KlJSgCTtEAz605KJg7CSN6enVcwDOm/CmI6NwuZJiIperKxBkcdDSiACpU9nnRQAlWhy6coosD5ZTYAHaaQ2JrZrw1AGgBJ4ChKw9MdpI5b1q40RZkTZESJ1oKsML2pQD4itb836iU6nSuFj2PdPieYopgZRvB0JGqAeNPODIVu0fWtYi0zE7AgxB3o6bElIKkg8ARRuBjRgjRMZFajnXfMTR0hST4VtU2agT2ATvA5UpsiNY25Dai5eQ2MIcCGSW1a/rAxQXcAeSdHUelbm4slKWAEnmSNY/OlOH6EwRynWjmSXcKR525g92kEpSlY7jrTEYbcqS5LSkqSJAj3u6vQ1Yfk1UJE8NYrmrJHWKnNExl5U+dJBoR5mphxMdYgoB4qEChAA8q9RVhTCCpxCJU52lA60A4cwQQGUjnKQYq/tD8C0HnAbj3SPI0ZAuRm6tbnZTmOVR0Fbf5rY0T1LZV3IAp68JtW0R1SEmI7CiKOffYNBiEX96nVF2/A/XNXHRfpHd2WOWi7m5Wu2K8joUZ7J0ny0PlU13CLZoQgFIG0E61Aew9IlKScs7wCaOcn2DQevOWVu9d27jrZLto51jCkqIIkd243Ed1PTg9qnE38QQhaLl9sNuQrsqA2JHPQa1WdH7r23BbUuqKlhBt3TsTpE/d61H9gxRfQt3DW3HW8StFE2rqHAC6lKsyde8Egg8hSIKq1BwnpRd20lLTquvQOGuih91a9Ktd6znTK3fbscJxh5hTFyhKS+2d0yIUPxq8wx0XNq2pJkjSefKsZbMbVlU+2pm+dQNEntjzrMdNLFZFveNx1ifo1DnxH41vsUt8vVPpGo7CvA1SY/h/t+EXduB21IlB/WGo+NSnuWrR5y08l2EvaEcQNaK+08pKU26UqIVJWTsPCq22eU8pLNyhSXicqXANzyV+daG4LVhay7KUtpgxqSf51T2L2YHD7NzEsQYsbVJBWvLqNANyfCJNexMMN2dsyw0hPVMoCEpCeWlY/oJZ5VOX60FKldhrNv8ArflW1ZUp3VYTI4DWobAS+vLhi1HVrVk0ASVbCsX0ium7HCri4XBUlOkndR2HrV9i98hdz1KYyoHaV+tXmXyj4l1t0zYNKlDYDi4+0RoPT76aVsTZjlLK1FSjKiZJ5munvpldNdGoiglOFBmnpVVRkJoKKWmpk7Ak91OggwQQa2TJFBogVQq4GrTJaJANO3qOlcURKweNaKRLQWlSBTBrT0mtE7IY8JFOCaQGnA1qkiBIUNlH1pQ48nZxXrTqaadeAHi6uU7PK9aenErtP+KfOgU0ilcl0bFoi+qJ6Mau0H3knxFPGOP/AFm21eVVRppNHPyR/MLkY32LtOOKjW3RRU4y2fet/Q1nwaeFVa4vJ5JfDY/BrcIuW7t5eVpSciZknnpVyBCdaqOi7ARhpdI7TqyfIaD8at31hplbiohCSr0r0scm4KUjzMqSm4xM7id60b10HNKTl07qjJumTuojxFVqllaytR7SjJpK5VxM+x3rCkqLbrWSNHUx4U1akn3VpNVoSDTw2Kr7RN9g5SXcmdWVcUnzordooweyfMVXhHIn1pwChspXrSWR90JxfZloLdadkHyri0sfUV6VWhTg2WqnB98bOKrVZ/gRy35JxSRuD6UhqGLy5Ts5TjiVyBBKSO8UnxEfAcuRIpYqIcTdjtNtnyqZYOv3qVlq2aIQQCSY3ojnhJ0hShKKtiRTgKkrZuGyM9ok9wXUJOI289plQ8DV8yC6slapdEHCaI2AFZiAUpBUfAan7qEm/simT1iTy3oeJXlsqzWi2UpTixlMjYcanJmioPS9wjCTkk0VNq6XLlxSjq5Kj470de9RrYQ6kmpRSVLCRuTFcENkdcvxF/guVmw1AzuSqOPKpbSTnUE++QYFNDWVcJAhACdOFSrdlQcKiCJEA14GWeubkerCOmKRLtGwUZjoQBmB1M1PZRKhG4+NCs2FLByxI51MYt3SSDBjjFZFExCRppryHCnpByiYnjNRvZTE5wlXGOdF9leBMOARzmqtk0SkJCQSDrtTxJB01EaGoqba7A0cQRrrReqvGxPYM0WOiU32USQZmDyoikyARJ5VCR7XvkQSdxNPCrzLlFuD4EafGiwolgAJE7TECiMJ7cpkwNiagi4uEH/dFyY4zRmblxITmtXo3JA4UrCi1ZTlCsoBqW2MyfrQd9arWr5J0Uy8kToSncVLReW+gK1Aj/06VoKCXgDFopwhQAHw5UPBWMtpmj3iTQsRfZdtuqZWVKUROnDvNWds7bN26UF5qEgAkq40dx9g6USZ28RRMoAMajbWms3LJIDbjaidPeH31IRlUmUlBA4iDVEjUp7IymBvI1inBOhSBoDMZeNFSJSA1oDtP4URIUFdoKAG5iaABhBUAUn3ROgpxSCASQR3jWiJbAB3B38qK00rMrRJPeDQB4ypomFfdTSjNMN686mhKuUjjXKASNU/GuhmSIKGQDsD3U5CG1cAQBMR/XOpTWQkJPvRw2pjiCNhM8RpRYzjapJOwMUzqW2ssABJHiakNAqBgkK7+NPcbAAkiBtQBHQ2hUjXblvXdSAZkZSNAaKhJHujSlKVGSNeelTYwKmUBcgga70oYSUkp4aDTepASTvGkb06DtEqO0CgCMq0ESOEzFC9lbSoKUkdYrQDgCanqkJziCdhyJmoluFP3jrmaUMjIknnxilQAF26UBKRodtBQHWerQdJ8qtHFSSD4d9AWJBJiYmhoCiebn3QSBxmozrZOh1irp1gwAkCguMHJBSCTuqKmijOPIiZiO6opZJB0gjyrRKt0pJCkCd9ajOMAKCQNDz4UgHdFHS28/aqJAcGZM/aH8vuq8vMYFneYc081DV24WS7mgNrjQEd9Z1E2z7byBq2oGOfd99ah63tb1HVXLSHmVEOpCtp5jv/ADq4vYiSA3d+1iruJYG+2tDjLQWnOQQtKhuPAmqroRcqbZNs9PWsqLKge7b4VfqtLZy/RfFsG6S2Wg4D9U7jkazd2Pm3pQVgQ1eJCh+2n89aU0JGzdSHmFIVsoVVoVmbIIhSSQR3ipzDuZKSNjrUV5sou1wOysZh48ax6Frc89XhQZ6TPrUghhCTcDlrw9dKJcYam+WyyElxZWDqYE9/OtD0jSEsqcykqEAHNEUzoRYKcu7i/dWtadEoClSAe4cNPvq7XcZq7O1RbWzTLcZW0xMbniaI5cJtmSo6KjQTueFF5DU+FVWLqSHQgEyNTB0qOpT2RRXjyLe3ubl8wlAK1V5FdvLuLlx5z33FFR863/Ti5m3bskGM5zuRyGw9furBvs5QTMfjWsTMjU4DWlCdKI02VqA51QHBuWxp2lmBTvY3o0SPUVKtW+suiYlLegHeatDbSkb78KVjoqrRh1lwLQVBY4ipQazklxas25nnU5m3IGwqWzbGM2hP3UrHRTrthJgZuc8aGbMLGiY8BV84wUq0G2u0TTQwBMJ3pqcvItKM8uyygmdqVlk9WFLbgHZQrQpZgDQEd4oS20g6gAcgKfMl5DSii6hZUeqSoj1p5ZeTqW1j901q8It5alQhSu1Ed9XTVv7pABHhVLNNdGS8cWec6gCfSnlSMqcuYKjWdia9FXYsOSVMoVP6u1MXg1kUKzMIk6nswRVfasnkXKiefJHfXGZrduYFYLAPs0HaEk0E9HLJQjqyJ5KNUuMyC5MTEa7Ea0i5FbB3o7YJBUoPJHAByq66wRkJhpxYHEq1IrT7a63RPI8MzZNMJ1q5eweD2XyRtqmoRwx7rISpJI7oqftTfYrkkMmNwRShXKpCrC4kzlPME0W1w932tnO2AnOCYVwmaqGfU0qJljpNm8sbVdvZW7QBIQhI+En8ar+kr5ZwxSdlOkI/E1JaxF1Jmd6p+lr7l4LVKE6IClGBxJ/KvouJnycLb6HhYIPJlRngqnZtaYGHs0BtRPIA1ym1oVCwU8NRXkLiY+T13jYZKqKFCoqMxmKkIadKcwQqOcV0Rzx7szcGEBFOFN6t3LOQxSAODdCvStFmxvuiHjl4C11DzkaFJHlXFcRIIrRSRGljiKYRS5xXSDQ0mNWBWmr3o9dBiyW2W0qBcKpO+wFU9WGG/oljkr8KeKKU7Izbwo0T2JWxs3Upt4cyK7WbjFYbhWjGsDTtdnXv0rNAxodxS4itYuGVRaHRS0gUKeINZG4rZAOtW2CthzEUqIkISV+fD4mqoDWrzo8CFrVpqAiT41jxD0YpMrHHVkSLltiCdNTqan2dstehVIH1TTLfR/3QobEGryyZUO0UmToAO/evnj1GdZt5G1BYgk7ipYbEaGRGlS7e0cMFXZ0kaVYMWjaXBIJVEbRVrYkrmmVqngO+pabJKUkqOuh1PGpphElRCSOR2oTjicukQeE60rAA4kNiEkQkSJFDylYjXhHdR8hWrsyJPL7qltMgJnKCTrt36UWMiJZIXzI3ET6UdNsSBCdRAANTkMZjmgkHblUrqCQYOp2OxpAVHVdkgoABkbRxqXb24DevIRFTkW8gEjxJM1IbtwZneAJHCgCI23PuDfUAnan5EpCCrKJMDQeVSssgdnUcdxQbu2DlsuFCRqnnNDEincS2/iyG24ygjNpy3q8FsypKQWkxv7o2qswhhRuVuKCYSMsnmTV/kladirwpRQ2yGcPtzM26CR3ATRVYbaEkIbAMbpMVLzAGSZCuJNKEgKnKAYqqEQVYYwpqVqXkEkQsg0iMHSFSi7vkJjUB0xryqyKRA1BB0jSnAfRwYJImVUUgsr0YY4hv6K/uwr9oK4d4qS0zdtaDEFGBBK201LIGhgJ4A864yUA5SSaKCzyMnTQ0OMw0JneJo2pP2u6h5sqjtM1uZjmkyO0kelPCYI0G2gIpEuBRJ40VJCgAUgqjSgBEtpUsTw3NKW0kmCT30qTliePCkcyiFZuPAUNgBXCVTxnhrSoInMU+VPUgEGSJ5jhRCUkganTXvqRgkAEk6E7mKfOhJBiIp8JIBRGmkGmKSCCYAE7b70ACuV9SwpYA00CTuSdhTrazNvbhBVKhqs951PhrStJ6+8QSAUsdrxVsPzqWlICt1KJ4cJpoCN1JVJO/OmFiJG3fyqeEmVAnTeQaAVQCkGTQwILlvCzz51GeZCQQYqzOaADy4VGdG06jnSYFU4yCqJMT6VFWxvIMTpHDvqzUkZ9joaA432eyk78KllIqiwAoHjtzFW2HuH2ROb3mVQf2f6+6hKZAXw340S1KW3sh91XZPeKSdBLdFXaYBcM2OM4eXEi0uFly0UlRzNk6wRwAIFG6SMPv4MzdKbCL1gJdUkGYUB2gDyomO4q7g1pb3HVJdYS+GrgkkFKTsoVbGLhFyk5ShBQBGuZCgdfUEelWzMjYJdJurFC2zIgEeB1FTbrVCV8UGazvRmbO9eslKJ6pZSJ07J1H4itO4jOCmsn4H03KXGGw8w4k7KTV9g1o3h+D2zUgwkEq+0TqTVKttbxS3PazZJp2IquWHUMslXV5BlO8AVBqjRrdQ21JUNQaz1+2tpBuHRlQoyqd0iiYSw6opceUTvHlQuml4GMILAJ625OUdyRv+XnTQmjzfE3vbLx19WyjAE7DgKoL/tOJSNt6vLqG0qJAA3M1RrV1qiviTp3CtEJgEtydal27eVlSyNT2U/jTW2ySBvNXbVkhbrDIk7ZuXP7vvobBIbhdiUWwKx2ldo+dWKLaToKsU2+ogAc+6pCLcZhBkzGlTZVFamySrswZPfU5mzS0kISO+ptuwCuRqkaVKW1lSZHd5UWIoXGgXFRPjwpEsSTEHvq2VbAkiI5Ck9nGh1gxvTsCmWxEdjc86F7Olx1A3M8KtnWIWqR4Typ2H2s3RWBInY1NjJVnZdWcxVv3bVYJZQhGgKjz51IabHEQCNAaeAkEDj3a00IiKb1M6SI7jSlrLBABOwk8KKteisqezEyOPdQiszEgVQgagkJTmjlpQHVAwBsJOmtGUhS1AJMAd1ODCSjQQY2oArXwXQI0B486jm1Kl6SOG2gq6TbgaERx0/rvoqbNQSdJPAnhToDNqsyoiQNO70rlYelRBy6861CLJIABAzcaMLKUwEQnQeFOgsyXzWlSgrLqYgToDS3GGtsWy3gDKBtGn9a1sm8PKjoCR8KDi+GLcwa7CE9oNKUANTprFaYajki35RnktwaXg8/B10q6wmxTc2inVR7xTr3R/Os/KtwDW56FMJusKJiVtuqnumCDXteo5dWGl5PM4OFZbKy6wxQyrCSlRmTmoCsOLgBcRM8DxrZrs+suwkxA4jlR/YG0JCsoBHEjUiZr56j17MYMPZ7C1sJOXYgfAijN4Ww4ggIUJmQFQPjWoVYAoUU6GYpzVipKgVJ0G5nWjSOzIXXR/KR1LalcNFj8qYnoyFt9outqSdQQDt4GtyljRJSmBG/KnezgK40aQswrfRktXKlOEPNkEFC0ElM8QQar77olcOdWLZbKSPezpVBPptXpCbYSsrSZSZGtE9nP1hEDhVJyXRktJ9Ty13ohd5khDjKtIJkimt9FLtBBcDSwZMFRG3hXpxtgFwNBGxEzzrltQgAECNNRWq4jMlSkQ8UH2PMF9F75LMNsoccmCEmDHPX0qHb4XiFh1ntluUNkDtSCAQdvjXqizlA7OZXPgO6qrG2VXFncIBSexOUDWRrNb8PxeVZI6ntZlmwQcHSMGowJG4qsvcKvTcLcZtlllxZU2RBkHUVZGtP0ft/bcFUiMxbciANiIINel6hOUIKcTi4JKUnFnm2RwKgpI4HSjIR3mfCvWfmRlwSq37ZB1y6+Jo7OAWgbK7i3TAEmYkJEkn4V5H2zKmelyIM8kCDBI1irfo406/dhllJWSRKY3r0HBujVm9YpfurVDjryircwlJOgA8Ku7TA7GzUpduwlCxpPCll4yeWGloIYIwlqTKKywhYeKnM2TjI1rV2Vm2hltKE8IJojQbbSCSYAgimPXPV6b8dK5EbMMOrRqTA4d9DW8CTCoPKgqcW6CUiE7TO5oiLNSlJkZlgzqdqYgRWoklCYRGojjRBbKWqVJ13FWbNkEDUaR8KktMIGaNY2J0pgRGLc5JTonjHGpbbKQAQBz34VJ2SrXsgcBSAa9g/HagBqUhMyN+/SigmP1oOg0ANJBHaUARy4TTpzOAfVPHnSAUEzKRPE0QgKTBSdp2ihoBAV46QNDTxJBGpAGgNAHBsZAABmEzB0pt42htlSj2ikes7URJCBmXmTyJExUTFVwwIglRA0oYDsLSEW2eJUpR3qaidQACKGw2UNoQADACTFSENypRAg8hvTWwC9lSiCN9Rz/rauIKQAjeedcCCMwE8NOY+808FRVwI5BO1AHaFYB1neKKgBKQND4GmhIzEAFEyZFOQnQpJygbRTEO3QlMDLqKLkKnTAB05n8KYtJzRmBy6gCnZUrUSd+MmgDxRVw4EwWt9dDQlXQSO0gg8qnwOBn61IUpSQY14A7Ve5JHbvG8o0Ijuo7b7KyPpACKeAhQACAJ7q5VulX1R2t9Nqe4BQUqAyLEeNPDYVOmmsGeNARaNZJyz+FMWwn/DcWmREAnQ0ASAiJ7M91GyhIB2O4g71WJYuoMXJEcxNPSMRbMpdYVOwUKVjomuoKkTEHgAaE6comZAHx76Rv2hKSXUtZv1TTgrrHcqUZgBJ119KLEFskFpkKVGdRlRPOjI2BiSTprQg+pEq6hzwA4c6Z7eyk9tLqD/yyaq0BJUNtePpTVIju0PDaohxaxQohy5SjuIIoicQtFoGW4aIOuqqNgOWBoO4a0J6DxOkxRVPIK9Cg68FDWgPqAWTMcfKkwIym/pJIExQnZMyQJ2Ao6iCDpE7QNaAoZtMpA2qRglJ0015aUFxJmVSI1240czsPCo6iYISeE1LKJYyPpSHEJWh5OqVAEEjuP8AWlKzdWt0km2dbdKF9UQgzCh9WOfdUa19xYiVNQpJ5cxPrVVc4HcpxT2jDXeqQ/cB9awYUyYElPAzHLerTtGbW4TE8tvitneoP0T46pShtO6T61pW1da0ladyJNZ66wtxvo47ZKUVqbzFlW5AmUgnmOdTujV6bqxbUrRSkgx37EeorOfWyluT7duMQE7KGYeIomKMlacw0KNZ7qW4VlSl37GtSwQtCSnUKFRZSVEVlK0NpUuZUAKwnSW99txJ1wGW2/o2/AcfvrXY3iBYwx1CVDrs2VPcCK8+uCENKKoEaRTSGUWLq2QCcyu/hUBvTfYGjXTheeWudtBQ2knaN60JJlgnM7m4AaGtJgNtmcddUBocg5E8fwFUiAWbErDZVCkoBA0knatth1qLe0aZMFSfe04nf41LGhyGtCdqkJahMJCRrBp7bUHMoaDidalhAjXYjU1JQ22YSBwGskGnOtyqJ0G+tSUCDrpzoYTmBOu+xpkkZbWVzTYmmBqVkKHlNS8kq7SRpypwbG6h3xQMqblspOs1MsmeqYSQO0dfCae+wlx5CUqlRPaqQWzOggcuVJAxpVpAnTWkCTGu2p0ooSBAKe/lT0pmTpE+NWhAQnaBrzpEtAgxJP41NDZKkgiByojbB10g99AEIW5O6deGtFDEnb4VOTbyJIOs71JbtNRMbimIrW7aN5IE0dFtnGwg6irNq1gAQdAKlJYSE5oCkxG1OwKtu0zJ1TBHA1Ibszuoag7/AH1YlAEQBGggHjTupCpSdQQQZNMRFQwlOunMnhPOipaSUFJAOaZ7xrRkIAAEdgUQDspKVemtAHiGKWS7C/uLVxJSppZAHdw+EVe9AL8W9xd2y8xDjYWAOYMfcfhTvldRbN3eGuIUBdFtQcCfsAjKSfEkVhbK7dtL1t9lZlCgrUyD3V6afPxV3OHTyslnt9mtHVLcdXC1mBx13qYpAWobhKhqPurM2OIJevRbJypX1ZdzRplJgSfOr1OINstJCQpR4xXlo7iYGEhJOihx8KRTCEpAKZJ0g/1vUVF26rLCD+VHbLxiWyCdZ37qYBkW4SEZjqAASRpypEJR2iSdDrwpmV0hPZJgbnanhl9cyIGh8aAOU2mSUmCBw4ihlIkQI11PdRfZnCcykx3TtTxbExMb6igCH1YUTJgaeFBcaEwNfDc1apswCdzoSBzpyLVE6igCkUwpaTkTPcaCMOcWcuXNm0041phbISfdE8R/XhUa/eTa26nCcoEAd5J0ougPDLxpVtdvsrEKbWUHyMVqfk4cSu6vrVRPaQl1I5xofvFUfS1SBjl2pr3VKk95jX40DoxiXzbjdvcEwg5kKPcR+cV7maazcP8AtZ5OKLxZv3PXmmVNqUoHfVSidqg48haMMU3oldyUsJkz7x1+FRrbHW7hxS0ozJiSkjRHgeNQH8RexTH7S0bMi3CnV5eBiAB/XGvn2ewagOs26EISuAhOVI5ACgu3q3PcTII8qW0sHFqIWkJESdat7bDG299Tx1pDKVpp15URpv51YsYWopCikAg6ZquG7dCZCQEjepJRCRwJGm1OhWVrdi2lKgpIIiY21qQEZRIAjca1JyFKQIJ104VwAIKTCh3aRQBGymSFIGbcUQApSCDB5gbU8AFQCogCBH40oAIIywU6RQANKQdFJiTrGtKMxkNzHEp+6nBRzECTIjQcaUDtHIoERy2NADAkbiZiBNPKNUhWkUqEqURCQePOiBtRUTodNQR8aAOSCAAkERrB3p6CoJVIEKE6HakTmMBQCgnvp4JSClXaUNTwmkAIHWSMw2G1VzqvaL5sSVJQZJB3qReudQwtQzJ4RHEnhUfBMrryzHZQAnQ6STSfWhot0JUlBk6EwI+FHEjQhMzoY1pq20wUt8TJEU6MpKVqH2RB1HGrEIhJ2AJMb91OaKpKVQBEnmmlypQZ7Uk8dfWlT2EAGFcJPCgBytEqMjv28qcJR2dftTGlcnKhPBQ38fClQoKSDJjeB+dArHD3gtKc0DU04wkRmUY4ATTUA9YVEKgmND3bUqQQIAJ5CgR42Uq0gmeVF1KQk0UN8RrxNcGjOhO0eNaCADYlJ9aNmhKcw0GsRTsgzZYGlcEnNqFRyHOgB3vEFUkDlS9UJJOg4E0XqgkQCddZp2XMQkb91OhACmAD2jHxojYAGgO+gooZCwUyfLjREjZMHTuoodkRaDk5zqNKfbsZW1KcSASdO8VILYUFZgSniaVMg7QBwjYUUAyBMLRMffTkpK9FaHmKeUwYnTQT99cU5c3ZgzrB3ooCOWkZRnSkiNlJBqO7aWykwbdok6aIEVN2UQAVQIPnQ3DmG4CthNDQWVD+GWxnKxB86CbFtpJyqWk7e+YNWpXmETqd6iutlZPZMTUNDshLtpEB10eCqaWXIVD2sxqkGpMLKikaHauAUkaFJExHOlQyruPaEiElB74I8aium8BBCUQDOhmatXj7xGvGobpyHcnjrwqGNEW3uH+tBKFNpUSkqTEj1qaFezMNpXdupDEKWowSoclabeFAhMQRtpyqO5btpWpwJSlRIzK50KVA42EvMTfZ6R2DAIcsL1spEI9xY215HSonR94WeNXtmoZUhfWISeRMK+OvnT3iWQFhSkk8EmlsmErxFNy8mVq7JUVawdKblaEo0awozIKTqONDw5UtFlS4LRIHMikU6EQkgnhM023IF4FJlYUntab8qzGmVHS5aENMpUoDrFdgd4GtYDGnsjWVJBWrSvRunVkLnAnSCULZIdQUjWRw9Jrx9lTlypTjqyoTCSeVXEbY1DZygmI5VY4ahEOqUgHKnQngajhBMR7tSWLw4e5IXlBSUL0kajXT0qiSywm2uHsfat3QttptAdWgjQgRl+MVt22tZk89P68aqMDt78OXF5ftNh64y6JOyRtp3zNXQUsGOrjzqGykgyGwOAB8KKEEGB6d1AadKiZQRA3mni6SFgFJii0MkFsH/WkS3OmXnXIfaI0XPATR05SCoLBg7zFOwGBHaEAzSKGUKI1gSSOVHSmYUdSO6g3/AGUAJGquEb0WIjWaMyy6QJIgVLyaRJ8hRGGMrKRIhIo4YMACSBpw3oQMjIaKlRsaMhkgDKkzEeBqczZqKkk799SUWeQgqiRxpiK5u3MyUweQ1qYzZkGdOInjNTg2lpJkCdtdzRkglEQBGw3FMCOm3GgKRpwNGDQA0SdedPCUpB7wEgz99PUCVSNe/nwpiECMqgZ320pSmCRGpnalKCdCcwSNKekgp2201NCAaImI8TtApDMq4TvI205U8lJ3AIO9IUaEnzI5eFMBIgAJG2hA+NMUFECTodxRgmFGVHu/GkCVK2SNO/bl91AjC33Ry6xjEsWuXyjq3AbRlDiSAUJghQ8VE1hbroDjjN86LJptdv7ySXQI/V11r3F50NiFEBStqiMMF7MQIE7q7qFJxdodWqZh/k/6M3lqi5dxRa+v7LYSFSMsTPrW2ZtEMmSzOgEqMnxqdb26WVEtrPaACp40QoKZBM70twAtlCezAk66UVBSuBoI85p7bQUpWpkCM0a0imTlBkeAG5J2o3AelIJIB157DypW0iFiJPed6GEuJncEE68PCioKgFHQHhP399FgIlEcio7+NcQchAABnQTxp6RMK4keFKoCQcw0nX76YAwnsgj3iJ/o0pRkTrEU9Q1gQEcJ4zSO5urEQQeVAAiOyoqjvFYTpriTgvmrZkguNpLiwEzlJH4DWvQkqykx2tIE8KxnSDo3cXDxcsXEZnFwr6pAO5PEzppUyY0eXYhZOXig6ngT2VGDH9ffVdcYc4MwQ8hSZ7IKor05HQ/Ew6rIphQGys8fCKa90OxAr1bZcMbhYifCiOfJFUnsDx45O2jCYfa37KkEXryU6KISsya9M+TvDVMsXF26AHHlBAUr3lRqdfGqp/Bl2Qm4QUOiNtu+K2fRZlTeFNlYSkqOZMjhzrO7Zb+BNFqopWpzUk6pnnUpu3W2BJkARM1JQ2DMCEjY1yUK3IOYDeqSJGoSRIWYjUUqm1FRUYJiI5mnoEokka8fuorYlRMqgacqYgORahE6kaTToEk7zqRToCSVJJjYnj/KuWiUgK00AMcaAGKTmmSACN6UNkgFWhnn6UUJzEzvGgiKUJgEyMx2mZoACEZtY7Q1MaCnhBzAgJE8hwoqAW5CYkCdtBXCSqdByB28qAGJAzEA91OgJhQIHjxpchAITpm1HcOM0QNplICjKdjyHKgAaUkKJMaRGnCuIUTEbjWBRiCFnKBJ1EcKSSlMJB3IVrpTEQMQtlO2ygowEyY50PAmSLNLmWFLVmgxoBpr/XGm41c9W0pKDCyMmUCra0ZDVu02UgwkAiQSTFSluN9DktlJJAzaRPOnJSNEmYIiJp6pKkgSOBNLEOJyRB2ka+tWKwaypJAkEbEcfWnhIAhYJA1ncU7MjSB2jvNOAzBURGwMGKAOQECIMgamdyK4JSmQAQVagilAUnsgnQzMfA0hyzoQYJBj+t6QCpCgqUmCTqZjWuSrIMyhoeKoNdmyDQEmdj91NdQo9lCgkTOqJ/HxpCPMgBl9yTy4V2UycugPxokEkJAGXupyUHSYHERxroogChtQGoBE66UqkQBJy0cpgnTMo8OdLBy7CfHalQxiUgzlUYHdXJTljQ+NOCMqpBMGnwRw1mIoAbEL0yjWINcVDLO2sSBSnTQbjShvH6PTtLJ0Hj/U0MBWVlWcmIB0A++njUZh6b07KMuUTEaGY865MSMolMjXuoQDRlVAJOn9TSnMEnQx3cu6kVuYO3pXGAMp15SNqAArVIAmCNYpqwVKEQBGgIooGkeMVHcICp103pMYxagkkI1ATEVGWYGpP7M0ZwjNqJjjNR1wSd8u2lSMHooawOfrQ1g69qBtrR1qSAI1nc1GcUSTO0wOFSABzQiN6jrEayCZqS4O3JEyINBWgiZgHn31LKBKSkHQTx2oakyOzrGsGpBMp0keVAdPVtrVvl2JqRkF5CXXoVqEaVJAAOigOQptsmEFS5lR8yafkkgpG21IZObdUsHN50ZpzqjKTGsmOVVzTmVR1AnTThUtCwRvpEjSqMnsyTiNwm6bnUtkGRz4fdXkmJWnzdfPWg2aVCe8bg+lemtKIeW1wjrE+BNY7pwwE3FrcpT+kRkUrmRt/XdQhplFZoSVlxR7DacxJ48vjROjtkcZ6RsNLGZhr6Z0cwOHmYFOdWhjClhRAcdEgfj/AFzrb9ELRm2wS3fbZSh59lPWEcdzrzp3RXU0Jb07Ugd1NSjMo5VTFDzKOpJjfTSisSZVIgd29SMeESnQSAONONu2USUiBwjWpCEGTx8KI2iRrGhjbbwoAjG1QUiUA701No2SEwJI57VZtW6lnKBpHhUluzyrSXD8KAKVFikgRmCo4cKKqyUoIyqlQJ46jarxNu0g7CAJJJ2G80OxAUlx1YAClDyFAFeiwuRu4SDvOtEat7ppa1TuZVmANXBbTIlJzchptSKGYqkASZ140UFkRtdyT2mUTG+o8KVa3wmAyUiZP9cKm5IKjmO899FS32tfjrTEQ0vriVMOD+uFOF0kEy24I1go/GpYQAnfjw4nnTylJzBXuq40wICbxkpSCqFnc5T/AEKeLloIJbWMwntTxqQWkxmIC4kTHCab7Mgq1bQSRuBHnRuGwO3cSnLCuzGxMk1JaQSlUjjI0k0F6yaUgwAkjiBNNVYpQUqaKpG8KIkc6q2JIO2DBzGBuOZp5TClSoePhQ/ZoJKX3df1p8aabVSklJeUrUiDxoAKS23BWsJAEGVSf60pEPsrUjKCVOe6RoD/ACoCrZZCgtWik6kmNqRizUlSlIWoqKQCQeHKlbHsGvlgNJBElWgEbmiNtZEHLGkCaCUy4jrDmUjX/WKOheYHKnMJmQdqEwoeokwkgDWZP9d9crUJSFdmfWkLwzatny3p5fbUkJEjXYinYqHIHGQe870XIABHjETTElGUAHhOoIGlOzIACZHOCfhQAi0Ccog6f1NPUhI346D+dcChWUApKeAEaeFEbCVKjnqDxoAChvQlQmeEU42+UCAM3DiPLyqQ2Qk7DU8KInKMxOuo8KdARg2pUKk+BpimDk1IhegkVNMkwCns/W4x308JUUknfczrpRQFX1cAEpUZ5cP61ogRJKsokiDP3VLdWUgZUKCp0AOh5UrTcrCdR9aY3pUFgUNak5QZPLWnFpKgkghIAnTeDp+NHypToGyCdCg7imgAgSUzrMjh4UUBR4xZt3jrVupOu6o0gVZtNttpSEAISB2QNoqOyetv3HCfdED7oqWtsqBUBm46jSo+IzkjOSkCCBPdSZYcmQR30rQJBKTpJPfvTsk6nNmP9RTAYCcxSQY17q5ciDsQee9EUmBBBHMzG+9cSkLKgoFOgnlSAajRKUxmUrUa6U5tRVrJAEnsidv504DMojgZ05GlSggyDoEzIpgcfezGQNzrsPCnrHZgySDmnnXBMgDQE7Tw7/WuKdEqEgEbxqJ4UxDkoG+mXaT40iUDIMsydu6iJSogBUTpI4mu1zAJnONgNdAYoGNSQXFmRI4n8qclAAWjLokZucDjS9WlClCe2ZO+oNFCQUpIQSoGSoiQedAhEQFSojKREUK5fSyF6grABISduVHJBBOu+3I1Evfo7fQFUidpJ86GCK68Si5vrNpIMFRWrTeNdedW4TB0TA5gbVQ9GkFd2887CXWwRlG2Y/0a06E5UgLIJKpzAbeNKPkJAClSTuYOs8uEUoWPrECNTJ4cJpTrl0JGgIHAUvV6ZSBlGokT8KoQxs9YCQRGh8RShQGUmco10Gk06UwFZeyTAHlTlEJyhMpk8/upWAnbUo89yZpeyBOYgxp6caYhMBQTJk6q7q7MQjbjx4d1IY9KiCM41mSBTHIBPZIE77zTlKCVRuop4n40NROwTPloKAPOzJUSEk67RRAMwEA7aUiAZATEz8aKIBkwdfSukyGGJlUDSSTrvSgDQaBOlPCAJnWdSKUDTXY7UhjciiIMQDI1rinMRuSZoiQCnmRqK4gzB0jcjhQBHCCGyCR3FNBQnO4VGSEdnTv3NSXQoAgQVHQd9MQkJSkFQ8wQTUjHIjXhHLY1wCc0aiNhTVK+zw/qKQqUCZJGk0WAqgdYga6AU1xQI3IniKQwlQIB75phgL79hRYxHliARvO9RnlgJIAMRMCnrUTz35b91CJ1ygnTepsAZVm0J0I3oagYEbDYCiEiVAaSOPGmGQYB1kVNjBqEzJ0mdaAuTMDzqQvU8t9ajqziJmSIpNjBbce/UUxYM6AEffUjITMxFMU3EgnTY1IwC0yoxtMaVAuwVuoZSSSoyqrUo7R45RJqLatlT7jxgyYECkMXqkBvIQI2IOtBdISDMCDrUpxBMcpPu0C4azJAGmnOmIqLl0JUYMDfTnUixvIWlLk5aDd2iiDMacOVQmnnLd+Foz6ad1BLL65fDKmnDoNQrmRwqo6Wlt20bb0UQEq05k/zoDl0HcxXoojSOdRsSuDYWFvfqWlxCysBMbKTpB79RSYRMzcKXcYk2whILi1hCAnUA7f14V6zaMJtmGGWv0baAgeAEVg/k2tnb/EXbl1sLSwNFRqVmfwk16i3h7i05iMs86cvBaIBRJAO3EVNtbdagBE5uXGpbeHtbKlZjj91W7CAltORPkBtSAr2LBRBDgGvAGTvU9q0S2FqyA677UcIgkFRAkE6UqhlSqCDzM0wGtpOQSAnx2NKUgCQJkcT/XKkbc4lQ0GkD8KVt1Lh7M6aHTegRExMlFulCdFOkJHfzqUygNNJQnhpI41FUgO4hMFSWBA5Tx/ruqcWgmZO+88KSGIgEyVEyPh4d9OCUgwAAQNdaVKAiZ1AjfwpUDODrCSeOtMQiUAKVGwjXgPCnAJWsgwTtMbGlQlMSCNRyoiBlUdY024CgBqEp1AE+UU4hQIIKTH9eVOSgEg8VDgdedckQdyVcu6mAiIVoFeFMS2IMQqTJE6EcKMlJAMTA4nhT8piVDfu3piGhAC9wUgaCdacUjMqdJ014eFKRrKyYOnjXIGWSTOnECmA3LCjoIAgzT0JnLEAme+lhMZNZ3AVRZnLmIgalR4aUAASlJE5lTGvcdKUpA7QMQJmi6mFASJme6eA4Cot2vI3CzIHEH1oYAbdAfU4oyEk5dDFSmWg2lOUDLOk02wbKGElUBRE+tSCkyQZiZJ5caSGIAE766fjSFtK9CkEE8acnPmCuEacKQpJTlAO1MQnUNidDHMK2rnbVDgOUEEbKOtPRlBBBMDeacM5MxJOm/CkAH2ECEglJiCaRuwaklPHQmSaMFSAVJOmpn+t9aeIykJAAjWP63p0gAizDSkmVev4UQWzsdm4WJ2mjJBCk6nmCR+NEWiSAVEEabiigIgZuZhLqSNtUjal/voBRmYI5AcOFTELkFK5j8KSOymQUkcRRQEcLuWwAUNzvoTFPDzp99kx3KkUVSy2JI020H40i1AdnszG0fGgCGrEEJUtK0kGZIkHT76C7iCVoUltC0KiBMVMWhDh7SAo8iASR/UVDv0hplACQFLUEiBxJipbY0JaONMNEOLHWKOsgmP6FSG7xqFAupKdgJ40U26FNBEH3YiNu/uoa7VBtymFaHWaW4D0vNKJIcTrIJzQKIFIKVFKgVL1nMJoSbNiCcoyDhO/CmmwClrlsBA1BmKNw2Ja0p1kZ9NYHrTUNpQ2TpJ4AcaD83NAheVRWBp2iCKVuySkltpx4drQFR2/rjQBIbnMEmDrAUDS5QmVKVw0yo79qB7G8uU+0uoRsYOsU5bNyEgIdkxuoTApgGXlJIMA6Ed/dROrGQwqFE+8dR5UANXRR+kQoA5e0nWuCrpMCGDqANx4CmIknOSnbKQDPOKVAKTBSuVa6awPGoKnLvrE9Ww2kzqc0iaep976zKtNOwvcUhkrqwpUBI0AJjemtarB0HPMYjw8ajKvlJKSu1egnYD+dDcxFDbaD1Fxl2KQjaixExzNkKZzJ20GgjzqJirvVtZm0yBPZOuvdy/nTWsUYWColxKuSmyIB4CgYnetPMqCHJSnh3Ck2NIf0XaW3hy3l/pHnVKInlptVwFTokgZfsnYnXSqu3v7AWjTYvLdMDLJUBJ4ipbV5aqJDdy0SdJS4k/jTXQTJJUO0nRSgQDuBTO2lEBRJ1gUoWkJBWpMjUwoEeNckHOI7zEUWAoB0IUmBEHlpFcYUhQKt+6PSlKwlckanQ9nupEKWUpJjfUHTTnRYDAFkZRPNWu1cT2wBzEa0qjmkpIBV+dcE5N5UjhPOkA1ZHVpC9SsDx5iuUooWSlKlFXA8vGm5wFieKtxwmmgwvcTEdrxpDPP2iSF67DSjNKJTqdwK6urrMg4AyrECBXOgJMpEHMPurq6kAoACwn6uUmKQaqMyZ7+6urqYA1AFQJHE/dTFqJJM6n8q6urMYkSFg7ATSbqWOAVXV1AwG518aG5o2SNwnN511dUgMcHbA4TFDyjrY4V1dSYxrep111ikABQqdYNdXUhgUgZj3ERTVaKSBsSa6uqWAiUhS1hWv8ApXK1yg8TXV1AwVwkG3KjvtNJapAYSI0ImurqXcY9wBIRAG4pjyQDoK6upkglpSVAEDhWF6ZOuW2PshhZbBtwTlPHOa6upobGNrU5aKWskrB0Jp/ykvLcsMMzHcSQBAk76CurqS6oSNx8lrLbXQezcbQlK3XnCtQ3UcxGvkBWvZ7RM66TXV1J9Sl0CoAyg8SD94ozHaQFEkknnXV1IY5Pvq7iIpzgHVJMaya6upiBIObIFaygk01vQrA01O3jXV1MRFwxagXiCZKzPoKsyIYJG9dXUl0AkISCG5HvEz30xpIUpGbXtRXV1MAlwMiezpqRQpI0nQAGurqQBxorYax8ZrgZaQo+8Vb+ldXVSEHWkdYkRtP3GmNqKwoqMwARXV1NAPaM3KUnaNvWnFIASQIMD8a6uoAVwQoAbAKjuiKa52Yy6ajbvrq6mBIcSkK0EDs6VT4rqog7BIjziurql9Bos0AFhZI1pYlwpO0DSurqaExEEqUMxnSnN9qM0mUzv311dTARXZIA2JM+h/KjpQkr1A1TXV1AyM44rLbmdVKg94qVkSjLkESNY8K6upAOGoIO0D7qVz8q6upiFR2ggnUkSa7657lAeVdXUAOWIZQBxMGhKAU2skaidfDaurqAFP6OO8CoLqj84MCdEyQOWhrq6pY0WTO48Y8qaoAMKIGuWPia6upgGYSDkke8DNK7+njSMhPnXV1JB2OZAKkA6iI8oBoj6E57bT3gZ79a6upiXQFvdu9yQfhRmtwYE7bV1dQIRtRhvXfNPlXNnPIVqM5Edwrq6mBHzqIbXPaKkpnuMzXEwoRpLhTpyiurqYCkzcqngNPjTioha4MZUgj0rq6kAO37brwXqEgEA8Kr+kjaEMsBCEpCzKoG+3511dUyGiZ7BaOvqC7ZogHTsjlVevCbEqJ9mbnN+VdXUmkNNke7s2Ld9kMt5JBOhNNulKbQnq1rTMkwo7iurqhlIC7cPtlWR50afbNRnsVvWnTkuVjYa6711dUplUFscYvnlHrX8x62JyJ2A8K0rTq1NAk69YRtwgV1dVroQwjh+icVxBAB7pih3JySU7zHwrq6m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9" name="Obrázok 8" descr="MicrosoftTeams-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2214554"/>
            <a:ext cx="1712989" cy="1285884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xmlns="" id="{AF5A2F99-0638-427B-A375-2A0FA61CDCD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0345" y="3790950"/>
            <a:ext cx="1746955" cy="28384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143000"/>
          </a:xfrm>
        </p:spPr>
        <p:txBody>
          <a:bodyPr>
            <a:normAutofit/>
          </a:bodyPr>
          <a:lstStyle/>
          <a:p>
            <a:r>
              <a:rPr lang="sk-SK" sz="3200"/>
              <a:t>Odborné predmety v 3. ročníku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600076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k-SK" sz="2900" b="1">
                <a:solidFill>
                  <a:srgbClr val="FF0000"/>
                </a:solidFill>
              </a:rPr>
              <a:t>elektronika</a:t>
            </a:r>
            <a:r>
              <a:rPr lang="sk-SK" sz="2900"/>
              <a:t> – 2 hod. teória, 2 hod. meracie cvičenia</a:t>
            </a:r>
          </a:p>
          <a:p>
            <a:pPr marL="0" indent="0">
              <a:buNone/>
            </a:pPr>
            <a:r>
              <a:rPr lang="sk-SK" sz="2000"/>
              <a:t>Žiaci sa zoznámia s logickými obvodmi, základnými zákonmi, základnými logickými členmi a ich s realizáciou, minimalizáciou logických funkcii a realizáciou napr. </a:t>
            </a:r>
            <a:r>
              <a:rPr lang="sk-SK" sz="2000" err="1"/>
              <a:t>kodéra</a:t>
            </a:r>
            <a:r>
              <a:rPr lang="sk-SK" sz="2000"/>
              <a:t> a dekodéra.</a:t>
            </a:r>
          </a:p>
          <a:p>
            <a:pPr marL="0" indent="0">
              <a:buNone/>
            </a:pPr>
            <a:endParaRPr lang="sk-SK" sz="2000"/>
          </a:p>
          <a:p>
            <a:pPr marL="361950" indent="-361950"/>
            <a:r>
              <a:rPr lang="sk-SK" sz="2900" b="1">
                <a:solidFill>
                  <a:srgbClr val="FF0000"/>
                </a:solidFill>
              </a:rPr>
              <a:t>automatizácia</a:t>
            </a:r>
            <a:r>
              <a:rPr lang="sk-SK" sz="2900"/>
              <a:t> – 2 hod. teória, 2 hod. cvičenia</a:t>
            </a:r>
          </a:p>
          <a:p>
            <a:pPr marL="0" indent="0">
              <a:buNone/>
            </a:pPr>
            <a:r>
              <a:rPr lang="sk-SK" sz="2000"/>
              <a:t>Štúdium základov automatizácie, t.j. základných pojmov a princípov automatizačnej techniky, základných prvkov, prístrojov a systémov automatizačnej techniky, metód a postupov riešenia problémov automatizácie. </a:t>
            </a:r>
          </a:p>
          <a:p>
            <a:pPr marL="0" indent="0">
              <a:buNone/>
            </a:pPr>
            <a:endParaRPr lang="sk-SK" sz="2000">
              <a:solidFill>
                <a:srgbClr val="FF0000"/>
              </a:solidFill>
            </a:endParaRPr>
          </a:p>
          <a:p>
            <a:pPr marL="361950" indent="-361950"/>
            <a:r>
              <a:rPr lang="sk-SK" sz="2900" b="1">
                <a:solidFill>
                  <a:srgbClr val="FF0000"/>
                </a:solidFill>
              </a:rPr>
              <a:t>telekomunikácie</a:t>
            </a:r>
            <a:r>
              <a:rPr lang="sk-SK" sz="2900"/>
              <a:t> – 2 hod teória</a:t>
            </a:r>
            <a:endParaRPr lang="sk-SK" sz="2900">
              <a:cs typeface="Calibri"/>
            </a:endParaRPr>
          </a:p>
          <a:p>
            <a:pPr marL="0" indent="0">
              <a:buNone/>
            </a:pPr>
            <a:r>
              <a:rPr lang="sk-SK" sz="2200"/>
              <a:t>Žiaci sa oboznámia s konštrukčnými prvkami, ich vplyvom na konštrukciu zariadení, ako aj so zmenami, ktoré nastali v oblasti technického vystrojenia a poskytovaných služieb. Štúdium predmetu napomáha žiakom zvládnuť prechod od doterajších klasických analógových telekomunikačných sietí k digitálnym sieťam, ktoré integrujú technické prostriedky prenosovej a spojovacej techniky s cieľom vytvoriť digitálnu sieť s integrovanými službami ISDN.</a:t>
            </a:r>
          </a:p>
          <a:p>
            <a:pPr marL="361950" indent="-361950">
              <a:buNone/>
            </a:pPr>
            <a:endParaRPr lang="sk-SK" sz="200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sz="2000" b="1">
              <a:solidFill>
                <a:srgbClr val="FF0000"/>
              </a:solidFill>
            </a:endParaRPr>
          </a:p>
          <a:p>
            <a:pPr>
              <a:buNone/>
            </a:pPr>
            <a:endParaRPr lang="sk-SK" sz="2000">
              <a:solidFill>
                <a:srgbClr val="FF0000"/>
              </a:solidFill>
            </a:endParaRPr>
          </a:p>
        </p:txBody>
      </p:sp>
      <p:pic>
        <p:nvPicPr>
          <p:cNvPr id="4" name="Obrázok 3" descr="phone_office_cartoon_telephone_orange_telefono_rotary_ringing_telefon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3500438"/>
            <a:ext cx="1107134" cy="1081084"/>
          </a:xfrm>
          <a:prstGeom prst="rect">
            <a:avLst/>
          </a:prstGeom>
        </p:spPr>
      </p:pic>
      <p:pic>
        <p:nvPicPr>
          <p:cNvPr id="5" name="Obrázok 4" descr="FotkyFoto_mobilni-telefon-kresleny_797183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0993" y="3643314"/>
            <a:ext cx="1223007" cy="12858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>
            <a:normAutofit/>
          </a:bodyPr>
          <a:lstStyle/>
          <a:p>
            <a:r>
              <a:rPr lang="sk-SK" sz="3200"/>
              <a:t>Odborné predmety v 2. ročníku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28652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sk-SK" sz="2900"/>
          </a:p>
          <a:p>
            <a:r>
              <a:rPr lang="sk-SK" sz="2900" b="1" dirty="0" err="1">
                <a:solidFill>
                  <a:srgbClr val="FF0000"/>
                </a:solidFill>
              </a:rPr>
              <a:t>elektrotechnológia</a:t>
            </a:r>
            <a:r>
              <a:rPr lang="sk-SK" sz="2900" dirty="0"/>
              <a:t> – 2 hod. teórie</a:t>
            </a:r>
            <a:endParaRPr lang="sk-SK" sz="2900" dirty="0">
              <a:cs typeface="Calibri"/>
            </a:endParaRPr>
          </a:p>
          <a:p>
            <a:pPr marL="0" indent="0">
              <a:buNone/>
            </a:pPr>
            <a:r>
              <a:rPr lang="sk-SK" sz="2000" dirty="0"/>
              <a:t>Obsahom predmetu je učivo o základných elektrotechnických materiáloch, základných technologických procesoch výroby elektrotechnických materiáloch a súčiastok.</a:t>
            </a:r>
            <a:endParaRPr lang="sk-SK" sz="2000" dirty="0">
              <a:cs typeface="Calibri"/>
            </a:endParaRPr>
          </a:p>
          <a:p>
            <a:pPr marL="0" indent="0">
              <a:buNone/>
            </a:pPr>
            <a:endParaRPr lang="sk-SK" sz="2000"/>
          </a:p>
          <a:p>
            <a:pPr marL="361950" indent="-361950"/>
            <a:r>
              <a:rPr lang="sk-SK" sz="2900" b="1" dirty="0">
                <a:solidFill>
                  <a:srgbClr val="FF0000"/>
                </a:solidFill>
              </a:rPr>
              <a:t>silnoprúdové zariadenia</a:t>
            </a:r>
            <a:r>
              <a:rPr lang="sk-SK" sz="2900" dirty="0"/>
              <a:t> – 2 hod. teórie</a:t>
            </a:r>
            <a:endParaRPr lang="sk-SK" sz="2900" dirty="0">
              <a:cs typeface="Calibri"/>
            </a:endParaRPr>
          </a:p>
          <a:p>
            <a:pPr marL="0" indent="0">
              <a:buNone/>
            </a:pPr>
            <a:r>
              <a:rPr lang="sk-SK" sz="2000" dirty="0"/>
              <a:t>Žiak študuje základné funkčné princípy elektrických strojov a prístrojov, získa prehľad o výrobe, rozvode a použitie elektrickej energie. </a:t>
            </a:r>
            <a:endParaRPr lang="sk-SK" sz="2000" dirty="0">
              <a:cs typeface="Calibri"/>
            </a:endParaRPr>
          </a:p>
          <a:p>
            <a:pPr marL="0" indent="0">
              <a:buNone/>
            </a:pPr>
            <a:endParaRPr lang="sk-SK" sz="20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k-SK" sz="2900" b="1" dirty="0">
                <a:solidFill>
                  <a:srgbClr val="FF0000"/>
                </a:solidFill>
              </a:rPr>
              <a:t>dielenská prax</a:t>
            </a:r>
            <a:r>
              <a:rPr lang="sk-SK" sz="2900" dirty="0"/>
              <a:t> – 2 hod. praktickej výučby</a:t>
            </a:r>
          </a:p>
          <a:p>
            <a:pPr marL="0" indent="0">
              <a:buNone/>
            </a:pPr>
            <a:r>
              <a:rPr lang="sk-SK" sz="2000" dirty="0"/>
              <a:t>Spojenie teoretických vedomostí s praktickou činnosťou. </a:t>
            </a:r>
            <a:endParaRPr lang="sk-SK" sz="2000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2000" dirty="0"/>
              <a:t>Žiaci sa vedú k samostatnosti, k rozvoju tvorivého </a:t>
            </a:r>
            <a:endParaRPr lang="sk-SK" sz="2000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2000" dirty="0"/>
              <a:t>technického myslenia a schopnosti realizovať </a:t>
            </a:r>
            <a:endParaRPr lang="sk-SK" sz="2000" b="1">
              <a:solidFill>
                <a:srgbClr val="FF0000"/>
              </a:solidFill>
              <a:cs typeface="Calibri"/>
            </a:endParaRPr>
          </a:p>
          <a:p>
            <a:pPr marL="0" indent="0">
              <a:buNone/>
            </a:pPr>
            <a:r>
              <a:rPr lang="sk-SK" sz="2000" dirty="0"/>
              <a:t>teoretické vedomosti v praktických činnostiach.</a:t>
            </a:r>
            <a:endParaRPr lang="sk-SK" sz="2000" b="1">
              <a:solidFill>
                <a:srgbClr val="FF0000"/>
              </a:solidFill>
              <a:cs typeface="Calibri"/>
            </a:endParaRPr>
          </a:p>
          <a:p>
            <a:pPr marL="0" indent="0">
              <a:buNone/>
            </a:pPr>
            <a:endParaRPr lang="sk-SK" sz="2000"/>
          </a:p>
          <a:p>
            <a:pPr marL="0" indent="0">
              <a:buNone/>
            </a:pPr>
            <a:endParaRPr lang="sk-SK" sz="200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sz="200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sz="2000" i="1"/>
          </a:p>
          <a:p>
            <a:pPr>
              <a:buNone/>
            </a:pPr>
            <a:endParaRPr lang="sk-SK" sz="2900" b="1">
              <a:solidFill>
                <a:srgbClr val="FF0000"/>
              </a:solidFill>
            </a:endParaRPr>
          </a:p>
        </p:txBody>
      </p:sp>
      <p:pic>
        <p:nvPicPr>
          <p:cNvPr id="4" name="Obrázok 3" descr="suciast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642918"/>
            <a:ext cx="1737681" cy="1071570"/>
          </a:xfrm>
          <a:prstGeom prst="rect">
            <a:avLst/>
          </a:prstGeom>
        </p:spPr>
      </p:pic>
      <p:sp>
        <p:nvSpPr>
          <p:cNvPr id="7170" name="AutoShape 2" descr="data:image/jpeg;base64,/9j/2wBDAAYEBQYFBAYGBQYHBwYIChAKCgkJChQODwwQFxQYGBcUFhYaHSUfGhsjHBYWICwgIyYnKSopGR8tMC0oMCUoKSj/2wBDAQcHBwoIChMKChMoGhYaKCgoKCgoKCgoKCgoKCgoKCgoKCgoKCgoKCgoKCgoKCgoKCgoKCgoKCgoKCgoKCgoKCj/wAARCAIzAu4DASIAAhEBAxEB/8QAHQAAAQUBAQEBAAAAAAAAAAAAAwECBAUGAAcICf/EAFMQAAEDAgQCBwMIBwUGBgECBwECAxEABAUSITFBUQYTImFxgZEUMqEHFSNCUrHB0TNicoKS4fAWJENT8Qg0RHODoiVUY5OywiYXRTVkdJTS4vL/xAAbAQADAQEBAQEAAAAAAAAAAAAAAQIDBAUGB//EADkRAAICAQIFAQUHAwMEAwAAAAABAhEDEiEEEzFBUQUiUmGRoRQVMkJxgbEjYvAGM8Ek0eHxQ1OC/9oADAMBAAIRAxEAPwANwnOlIFPYbyog7intwojSRwoqBvR02MjgNKVOhNPywmkTBmmhhW9qU7VyNqdGlACDaol0iAVE9qdB3VL40G8SSwogwU67T400IqnzxoKd6VbiVCUElJ2Jp+HtF+6bb+2oCnQ0aPDWr5m0aQlLHV5ZEkzrrrUgDEZOlue6SKnpTsBtREgVVCsgpF8BqljMBp2jrRmvb1KGdtgJ4wo1LSlJ140ZHAzToLIajfBwBLTRR3qM0TNf5ewywVTsVnapwI4UkkEmnQrKlT2LgmLW0j/nH8qp8bvsW6g2ns7DbtyCkLbdJKRsTtWpfdDLS3XSAhIJJ5VXYY2XAu8fTKn4KEH6iOFS12RS8grVF3aW7bDNtbobbSEpAcO3pTy9eqkpYZif83+VTlQZnWmgBPZHDlToRDKryT9CzH/MP5UnWXn+Q1t/mfyqWTypCSe6igIbrt39Rpo6/WX/ACppcuyY6lv/ANz+VS/KlE90UUFkEqvyDDDH/un8qQLvtP7u1/7v8qsJgU3TWN6KHZALl/Bi2YPi7/Km9ZfR/u7WY/8Aq/yqeTJg60G4eSwyt1XupBJ76TArrgXN24hlbLcNkOLSHPe5AmKsWzclIlhE8g5p91MwphxtnM+QX3SVudxOw8hpVilEAbTUpdyiLmux/wAMg/8AU/lREu3YE+zJj/mVKSJA4g8qImAR6UxELr7w6eyj/wBwUpdu4VNoJ4fSCpR0VTSYBJnWiviFkJd3iAT2cOKiNf0qaB7fiI//AGpzU7dcirUK0pkxyiihWVJurwklWF3AMzo6nX40qL+8E/8AhVz/ABoP41bTttT9+Ao0jsqV4o+Ea4VdnzT+dUmKYu466uxs7V9F++BlSsgkA7ka6VsH1JQ0pxRjKmSTwFZXocwb28ucduBKniW2JHuoFS0UhcAZxfDQGzhxU3AH6QCI5Vok3l2kHNhr8naFJP41NSvXQ7U8HY7d1NRoTdkAX1znH/hlxHEynT41xxC5zEDC7qOfZj76skiSIp/DQUxFZ843B/8A2u8049n8644i/GuG3Y8h+dWgEd1ITprrRQFOnFny8EuYZeojjlBA+NEXiq9P/D77U79Xt8as9ConUV2/dSpjKtWLaEmzvUgf+jTPn1pMTa3gJG/UmrcTrwpqpIn8aNwK9OOW6u0lq5g/+kdKjJvHH732lppTjaRlQFCPGpuKKSm0IHvLUEIAMSTUizZFtaNsg6ganmaVN7D6DGL0kJ61pxA4wmYowvWoICXI5lJooVpptSFXaGpAqtxCC8a5qE80muN62dNYPHKdaICAkjnS6DXc0C2AKu2kbqP8JpyL5gkDPr3pNHAmZjypUgTOgnejcAKb223U4AQeNIq/YkkOpANGIRIlIPLSmqCVaECB3UbhsMF2zEh1E8ZNAViVkCEqumvEqqQptE9lKY46UIsNKMKabPikUqYAV4nYtyXLtkacVCqjo9idoo3Fw46gO3LhUAdwkaAU/pSWm7BNqwy2bm8WLdvsiQTufITVqxaNtstoLbfZESEjgKVNsYqcQtlLCetRn5U83LUe+mPGhrabUT9GiePZFCLKFLPYQOQyijcCQbluIzpB4a1xczIzJiTzNI3btzJbRMcqem3RMBCRxmKe4CpUDHaTIooUnXUR400WjRkqSMwogt2h9VMGluMTMEpTBBJoiNd+A1pgs2uCPOd65VgwuJSezyURS3AKCAlRnXlRQoZNNzUEYXaRlKFa/rnWmqwi2y5QlwJ5dYqlbAtNAkQaoWnBc4jcvIIVBDc9wO1dirTGEYTcXDfWfRpOUZyZJ0A176BgVkpq0a69TiXyM7oSYSFcql+Bou0LLioSCAOelOUSqZ0A0Gm9BNurMFJedA7iKXItK/0zhHIwaKYC5glUKV5RSlxIkgmmutLWI65STuSIqIq1eSZ9rcjb3BTSYiSXhmMA8vCnqcSATOvKoQtLhJn2tZBO2ROlMdtLhUZLnKBzQDT3CiWpzchI7qEo6e8ajt21yhYz3WfhBQBSqaezBQeQEjmiluAXrimNNKapydSBHIVGctr5ZIFyyEzoOrNAftb8oI9qt09+QiluBYKMJ1nUVnLUpuelCFBYWi3Qpw8kqOgqaUYmUKQH2FJjSEn76z2CquEXF42wltxxxyCskgEiaTZRuZCxKVHLS9V2gd9KqLNWKJkLZt9eThkfCpin75MhTLIPJKyadiJoaB3GlOKU6iBHdUQO35IPsreXuXBpnX3nWkLtITzDgo2ETCiAAQIFMUkKMgTQQ9dLA/ubg5Qsa1zz9wiMlo4s8SIoAwNnq0iTqnT0qahOk1X2iyspWNnEhfnsRVoymW4rbIqZjjdoEJLoFLkygxzp6Edsk86IUyKguhrHaE0ZSdqRhsJBFEUNKAALEbU1aQRB2OhohE+NN5imBlVSy+7bqiW1QPCtD0Utg5cuPKHZbTA8T/KqfGWMmKNvJHZdbKT4g/lWtwZoWmHNAESsZ1HvNUhlqAOApQIP51HLqimRy0pQ4okDu1qtSJpkod9EbI51BLyxO0UZD0AbzRqQUTNNz6UpJjwqOy6XBIEEV1w+llsqWddgDxJ2FOxUV+Jj2+5atQT1SSHHgOI4J8zViSQNqj2qOrBClAuEyrxqRmGYAbd9SvJT8DFEDfahqPBJ0py1CTQyZ1qhCD1ridqWNK4mDQA37q7hSHlwrieNAHEjjSb6VxjnSBJJ0pAcRJEVXPEXeIt2ySS2wQ46BtP1QfvqZiNwiwsXbhQzZBonipXADxMUmB2K7Wym4Oa6eUXXj+seHgNql77FInISN+NEAEjmKQiBrpSfWMSaLHQ4EUmeTtQs3GmKVAkGgA+cZqYVztQCudRSjSaBUFzEnSlRrqRE70MH4Uo3FFhQYnTbupSYFNB31pFaDU6UWFFfjzqlWDlsz+mfHVI89JqfYWyLSyZtmgA20gIA8KpcGfcxXEbi8cbCGGFlpkcyNCqtCk8uNJb7jY4D1oiRoJ3mmJSeOh4CjI0pgOEjanhWk00A7mDSgaQR4UAOnj99NXSkGK5UaZqLChgnauJ506Bw3psc4BpAduNKQ9486cneCNKFcupYYcdOyRt91AERJTc4hwKLYx4qP5CprhIjLqmhWDBatUZwOsV21+JqRoPeFCA5BGWRuaUmRpSBHLY0ijqlPMUwHTO9OSRE8eVDO8DzimHOFaQEjcc6LCiR1mx4GlzDgZFR0kknb0ok6wKAHk8zXZtJFDOuvAUv1YNAhxVA76aFjXcRzpCNj61HvblNlZP3DqpaaSVny1osKKZsuX/TBxwj+64e1kRpoXV+8fECKv1r0ERB2qv6OWzjOFNKfEPvTcO/tLM/kPKrICRE0kMGAfGiNok6inJbHH0oiRGlAHBMkcgKdlBOx1rgABwmaKCcx+FFjE1B1GtKUkAZdqXL30sjj60gOBlOmsaHupJOw8SK4AJkjaZpTOUxxoA4ntTrpx50gUOE85riYJjfamQEmQNYpAV2Nhi4U1avwoqIWG5iSDoalNpKU6+gqowxSb/pDiF2RKbYi2bPM7qPqYq9AEx/Kpq9xijRMTAH30FpaitRXANPeTmTCTB4U1tMJykyaa6iCFYJOhEbGaYVhUazSKOhyig5hmPCqFQVStdNtqYTJ0maaojnTQrhr40woeozrJpUgbmD5UEknhSggzMzy4UgDFSQeyaCsIWTNdrrrpSgpih7jI9xkZt3HJKYSTrtUHCrIIs0OJ7OcSTGutN6RXzlmzatsISt64fSyhJ213PpV2hAQBEEVDW4xrCAkJ0MxRcsqkiKVJHnT80wDsKaSEMCidQDJ4chXKgHffelIEaHhTOrMSDJ1oAUuEDSNuNIpRUPPeaVKAEpzGe6KQyPdipA82SgW1xcMkGW3A4jX6it/jVswnSY0OoqLjKAi5tn/dSqWl/snY+tWWCtF9stz2kGPKuvLHazlxOnQPqtacGtIq/RhalQr1ogwczXOb2Z0I1pSknxq8cwvJqaju2obVprQFlR1ZmmdWc2gqyUiCeVK0gSZFAGexm3KrJakplSO0Px+FH6MvqewtCN1NEoM8txV3cMpUg6DbY1t8Jw3Cl2LTlnh1s2HUhSsjQAmNfjNCkF0YU5kp024mdqQhQjUxEzNeqWeB2SmlFVixrxKKRro8wowli30O5QKNRSPLClSydY4zNKQpKiM07V7TbYHaIjrLe3PGA0I+6nXYw20cQ2qzYUozoG0kzyA3mixnjDClNOJz/W4cqhurViGJkolVvaEga6Kdj/AOo+Jr3Jm0S86HHLVlq3CZAKAFekVlLroveY1euXlube1tFaNJIgrE+9AGk0/gBgnHFNKBME8QN6Gq4WtSchKRxBG9bhXQDEFKJL9p6q/KmH5P8AEBs9a/xH8qP3Ax4VmJPrTp5nUVrP7A4mnZ21P7x/Km/2DxUfWtj/ANQ/lV2TRlwrTnXKM6b1qP7DYuBobaf+Yfypp6D4xvltyf8Am/yp2hUzLneNaSJNag9CcZ/y2T/1RWffYXbuqadGVxCilQ5EUrCgCUydaKEwnlXAZR4VFxW+FnYreQkrWYS2nipZ0SPWlY6Iih844ylve3sSFr5KdI7I/dGvpVuk6mTtULCbX2GzQ04vO9JW6v7SzqT61KWtI1nU1JQ5SwqPuoSnMu9MK+XrQyZ1GtADlLnurpps0s0wHa8tKTU0oM+NOgac6QHcaUKgUtKANOVACoPE1X9IblbOHLbtzN0+eqZA+0dJ8t6scu9VNqUX+PrXmJbs0lAHNZ3pNgizwuxRY2DFs3qltITPM8T5masEohOm9I17u1GCDxgUwGBOUTBJ2nnT0DMBqY79xRAkSdiK5QgTsYoAQKETw76QqPLU921cJMTE708Ds7yTQA0HakVvrrJ2pxEmIgimqkFUxPCmAkkHvFJOmu/OlOhnSDSCONAHTP3TUW6CLi5aYVqhMOKAPI6fGpJyhCidIE1FwxKyl25d0U8qQOSRoBSYE4kxI150piNZpvazTwrgSVRw76YHTrGxrgJOu/MUp01G9KOyg0ANyxMEz31wTl5TxpTJE1w7/GgQka6V08JjvrioHaBSKSSnsmPGmBw32pTJEGPGu4a61xMUhia7HjrNUPSVftb2H4UmT7U7ndjg0jUz4mBV9JiqLBUm8xnEMSOqAfZWT+qk9ojxVPpUvwBftg5QIhI4U9QB8aZKgJ376UEab0wHa+dPGv3UyIO/Cno37hxoAfl1nfupUaL29aYDrT8wC6AHanWa6SSSQI4Vw129DXFUkgjYUAcYATx76URExpzpRG0UwjUA7b0DFPfAHOo2IXCbazedKoCUTtRlZo1qg6SBdy9YYc3obh3O7B2bRqfXQVLYEzAmfZbBAywpyXFTxJqwSJ0GnhTc2o0EcBypVLjSYFNKgOVGeOVIpUagxTScp3mmLUTE7UxCqUNTP86CTvwpFqGx0pilmeFADiryrp1AmmnMaaQZgaUAPmJUfhXZ4g8KRWsxrXQkpEelAClUnQGnBRB8aaE5daQjYp3795pWBQXTqbnpfZ242tGV3CtJ7R7I8NK0OchGg+NUPR5Jfv8AFr8pEOvdSg/qo0++avCko2E1FjDpcJSMwEU46meFBTAHhvREaCPKgB0mdDSocUSRG/Gk2GsQKUnbTXjQIekyPDWuEnWuG0x5U9KgTMDxNAzFYl7PiNgv2R9p9GqMzawoJUOGnEGonRfECjF2FOKOR5ASsclAwagdEeir+A43jrjT7K8Mv3A+ywJzNLkz3Rr91Sm2eqxC7ZAEgi4Rpw2UB99ejJalucCdPY9WQkdXIFKyFGc1VeCYmbizt1LSCmMp7zVwVhM91cbVHRZDvSlDSwNe6qhSwrfcCJqVfXQJgRFU11cDYVI0NfhBJneqi5v/AGdRIMmn3t4AkiayWIXhU+oT61UY2Jui7e6QkGCkGrjAunosG2LS4ZC0OuHIrrIieFeduOyddeNVOOurFiXGz9IwQ6ny1PwocEClZ9AH5Qk25KSwSOQXR7X5UWgoFNkSNhKve8K8ftrsXtjb3KZKXEBR1q76I4Q70hxu2w5uUJWrM44PqIG58eA7zT0INbex9C9H7+4x3DWbxSFWrazIQNcwB58tKtmLRlierQASZJOpPiaW0t27S1aYYQENNJCEJHAAQKY9fMNNrWtYCUDU1HXoaql1BX6i8tNm2SC5q4R9VHH12qalISkJSAEgQAOFRcOaWG1PvT1zxzEH6o4J8hUukUdXV1dQB1dXV1AHV1dXUAVPSjFm8Fwa4u1ntJEIHEq4AVFwHBGfmhhWKWjK711PWP50gkKOseW3lVXc/wD5J0zatx2sOwuHneIW59RPqJ8hWkxq69msyEn6Rzsj8TTA8y6VWlvaYio2KMtuuQByI5VjZN/jPWK1tbLRP6zpGp/dHxNbbpv1jfRu8uGE5nmE9YnTy/GfKvPbDEsOsrRtg3YUUjtKKVSpXE7c6LEXrjnIaUKCoamq8Y1hxP8AvjU98/lUpu9t16odSUxvTtBQfQaCuA4ChG4YEfSoE9+9d7SxH6VH8VK0FBDuJ3mlmhG4Y/zmx+8KVNywv3Hmz4KGtFjCTHcacNBQjdWwUYea03lQpQ+yTPXNQeOcUWAcbURAJMDehIcbJEOIgcMw1oqHGyJDiY46iiwoj4tcLtMOdcaSFPGENp5rUYH3/CnYFhicOsW2AQpQErX9tR3NQGbtnEukK0IdQWbBEjX3nFaT3wPvq/S6jKIUJiN6VgGRAOgHOirOmnvCoiX0AElSSANswohuGyAStPqPSiwJIVxpCrXWIoIdSU9lQ8KXrBm376dgESZOkz99LOscaGpY5gHmKaXdNCIG9FiDEzvSKKYUScsc6YVZkpI2iaQDfMRvtTAf9WY240gO/fTMwEknbnXIcTKo0AO9AEbEgpxtNu3ILqgkxwTxNTAkBISn3QIqnsrpVxi76o+iSnIlR++rkkGBz40luNjt99IpqiANNTypqjOxI4yKdpHOmIUaSO7fnSpzTMggjakHpSJTk1PHSKYDo0OgnxpdtTXbEaikE8Z1oAbEk7UubUga1xHak6V0aiN9zQA0czSHUzEUoBjU7UmXTYwaQFdj92bLCrl5sEu5cjY5rOiR6mjYNZCwwy3tknVtACjzVuT6zVZiik3nSPD7ArOVgG7cA4kaIB85NX57IHCaXcZydYmedP400HTfWuSrXWgAgg6GuUY4T3U0KBMUqddeFADkntRvFKTPGuCUnSu0kEEgUwCpEQSO6l97fQzFDQozuQKXMRrvOsUCHr0iK6YVHLahKWSInjTSuAaAHlWsEgd9UuHqTdY1iF2kDIwBaIPeO0s+pAqXil63ZYe/dO+4ygrPlwqB0XacbwO3L6eredl5wcQVGfxpPqMuSrWCaaTJ+6uUBPdTQYA13piOIJTprXKTNcV9naKQq5UADKdTMUwJ1E0VUk02D50ADEgGK7VQgCKcUbRTkggaigBiZpUDXU+NOAHHanBIOumlSMYskGdTUPFLsWeHXFwrTIgka8Y0qZoSTuKznSpz2h2ww1CwFPvArH6qTJ+6k2BaYFaC1wq2aJ7YQCr9o6mrFElOxoaFBQBB4xAp50VprSAekidBqKdMgc6aBGvKlGknhTAJttxrvr91NG+u4pVGIIMd9IBQoCRE0QAKVvFM0jbSuCo5UAZZtYzaH0qHiZDL9rfEAhpeRzvQrQ1MuLVTClJt1BxeWROgJjQVnehWOJ6YdHLw3Fum2vrd1dtcsJVOU8COP8wa9O+x51dzWdH3wzeP2ZOiFyOPjWluroa6155gz5bLNwVdsfROa8U6flWoXcZ0jWuXKqZvDoOuHN6pr+5DYJJ1o17c5UTO1ZTEr4qcImRNZJGl0GubgLmVRNUr7BubokaJGhqQFqcICBM6VYNW3VJEjWqWwqsr04a2ESrMT41EuMFaczJK1gFMcDNXbug0oZMZSYBp2x6UVfQzB19X81m9hDaStBU1JidRvX0P8lHRZnBMMXdOOddd3RBKynLlQNkx8f8ASvIehODO3vSZl5sEMMJKnTzEQE+f4V7thtyphTTemTaOWlFNqg2Ts0yiCmFDQ6VTuW7N5iSGUAlm3UHHeSlfVH41Jvr9LFmt1HacJyITzUdqNhdqbS1CVnM8o53Fc1Hf8qjoaLfcl11dXVJR1dXV1AHV1dXUAdVL0txdOD4M8/qXVDK2kbknlV0axA//ACXpoB72HYXCzyW79UeXveQoAuuhuEqwjBUJuAPbXyX7lXNauHkIHlVfi117VeqIPYR2U+FXXSC9TZYctU9pQgc/6/OsBhF6tacQdWmUIcyoV9pXEDwOnlR2sT8Fq+lLjS21e6oFJ8DXnrrJbdWhQgoVl9K2794i2YL1ypLaAQComBJIAHqaz+PsFGJqMAIWArxOx+NFhRUdWNNNfCnBIyxAoioA0jTlTSoCfvpDG9WkHYR3ihrab2yDL4U9ToG8UFSu1vtTAQtMjdpsmfsimhhmdGkCOSYpxkmeFEbTrBNFAAVZWzn6RltWs6pFNVhNg6fpLNgiIEoqehISeFKfeNGwFajo9hUibFgRxCdaqek1jhmH4eOosUG7fUGmEpJEqPPWtUmBJJqgS0nFOlCniJYw5PVo/WdUNfQffUsZMw/AMPt7Jht22acdSgBThTqo8T61LTg2GgHNZswdxUxBBjvNPKZ0PD1oEV4wDCyBNizB8fzpf7O4QkDJZNjvk6fGrTtQRAoZzAb78aAIfzHhyQMrECeC1afGuVhGH55LapH66vzqYVkjKRMak7U159DRBcUAO87UKNukgbrdg04dbJGUJUATtmNInCrXMpWVxKjro4ar7jHUNkhlGeD76jA8qjr6Sr2FujbfMa9OHo/FzVqH8HHL1Hh4unIuk4cygEJW75LNP9kTEB14AaaL2qi/tK7lE2rc885po6Su6xbNa/rmtF6Jxfu/Vf8Acj7z4f3voy4OGIU2EF+4jnn1qo6RWyMNs0OsP3S7pxYZZR1mhUeYrv7Suz/u7XOMxqBfYqu7xG0unWkH2UqUhueyVERmPhT+4+Lf5fqhfenD+foy/tMES2hMXL4WlIkiDrxqa3aOJSALl095A1qgHSS4P/Dt695p/wDaV4iVMtADxNP7j4tflXzQfevDvv8AQvRbXA2ulxvqkGlDd0BPtIkbSgVBw/H2X4Tc5GHFkJTJ0WTwHf3VcACTEHlNefn4fJw89GRUzrxZoZo6oO0R0t3ZBPtCPNunJReAkl1pXcUHSjk9mZEU1JJGk71iaACL33gphSuWUihuHEZhKbYmOKjU0AkGZ5V0JERwp0Mg58SykqZtSeACz+VV713jSFdjC2HEkkSLjX7qvNZjalBEwNppUBUC9xhSEqVhaNfqi5Ej4UF7GMSZWUOYI8oR7yHkkVflYSNtPCsr06vbnqbXDLAf3nEFlAUDEJGppMAOBX7yzdYl82XLi71yUqQUwEJ0SJnbQ1fDEbgiFYbdSe9Onxo2G2bdjYMWzSSltpISATrUkaQY40JAQjfOiP7hdkTBhKfzrvb1jQ2F7PcgfnVhtMEUoIgjSd6YFacSMmbC/j/lfzpRi4SnKbG+SP8AkGrMcxG1dPrwigCCjFWcoT1N35sqpRjFsVEFu6TGsqYVFTZy70kkySTFAiv+fLTKCRcf+wv8qGekNik5VqeRH2mVflVoZ4+tJsaAKZXSTD5zF1zeI6pUn4VNTftBAUmSD3b1NAkagUikJJ2HPajcZSX9yLxAZDR6pSxmSvQGNfSrNF00QCp1sKOhGYGozYD+KKCcpbQnKRlmpwYamVMoHgkUlYDQ80froPnXF1sz2kkDvFKLZgmQyiOcUhtWSqeqR6U9wOUUETmHkabKQJzDwmlNq1BHVp3pirNg+82me6jcByTKdSmN9DS7cd6EbNkbIA8DTRaNzoCmf1jRuAcR+NOzSRM61H9nSBCVLEd9AGHpCs3W3APLrTFG4E7jr8ack5vEc6rk2AC83X3O+xcJFc5h5JUpN5dp0+ov+VICdAE7amqT2dL/AEpU9GYWrCUg8lKJP3CpRsnUJA9uuDpEqyk/dUXCLG6Sh9127cS486Vq7IOg0T8BUsC6QE5gU6CdaIAc5nSdqgNMPoUc10pzuKAIpOoviVlN/wAdJZBA+NNAWkcDFMCYJn0qsLGJJgpvmZG8sfzoZaxoq1u7PLwJZP50gLZRIAEceHGuGhkQRVYgYuF/SLtVAHQhBEijurvkoIaaZU7tKlECgCeVZSJ276cI5edQrU3otgq4Za62dUtqkDlqaaXr0OE+yoKCND1v4UASWmLe6SlYAzECTVOhi3wvFLtDdpbNG5OZ1bbYSXDwUSNzS2t2OqSGlAiYMHjyol5Dy23VnSNTyr1dnuecZN5KmMSuGEGEvDrUzzGivhVwxcH2dCid96idImS0lFzAJYWF+KDor4VDafUlpxsmSkzI2IO1c+WNmsHTHYrc9mEms48rOskVPunirXeo7TGZZisUaEzB2TOdQ1NW9yjKIBqNYIKUjSKlrAKTPARrRQ0ypfUUg8PGo7ayshKAVKUYgDc0mIu5FRG9aX5NMH9uxBWIvpm3tj2R9pz+W9aaaVsnVbo33RjCU4ThzDCtX1dt5Q+0Rt4DatA4SVSDIAiJodswpTqlHZI48Zpr/WFQaYTmedX1aBwk8fD+dR8R9WWfR5K8SxFVw7Hs1r2WwNiuN/IfeK1VRcKsm8OsGrZrUIGquKlHUk+JmpVZN2bpUjq6urqQzq6urqAOrq6kUoJSVKMACSaAKHppi4wnB3FJ1fcGRCRuSdNPuovRHCfmfBWmXYN04S7cK5rVv6aDyqhsk/2k6XquVibHDSCkHZTn1fTf0rT47dezWRSkw452R+JoAxPTnFlO3HVMKOY9loASVGYBHxM8NKAywhhDNqj3GE9o81xr/XfUm9YbQ8zeKAKmAoJHMnQfjVL0jxhno10cvsWu4ULdsrCT/iOHRKfNRFS3a0oEt7MT8oHSD27pA7gFhmecsW0PdShQT1l3OdtKj9lIGo4zW2xYLdwi1uF/pEpTmJEbjf1++vnr5K0XWNdOVX9844toPB+6I/xXFLlKfWT4CvprEGfaLN5nfMkgePCtZQ0bGuWWOUY6FTS3/W3/AMUYpbh1NCkqG5rikqgHf0pyEBMA6moMhmQnjrTggb8TrRAmDyp40MGiwBhMJ03NETodf9aVQjvrh36GlYzpg6UqpnSPOmxHnzrjJEjWNKAK7pBiQwzDi7lUp1aghASJJUdqf0ZsVYdhiUOkruFqLryzxWdT+XlVeh9OMY6GmxmtrBWdwn6zuwA8NTWlTAGo1NIBQOJ97nRAeHEU1HdtThEjmOVAh4Mgk0xXaBI2pvaIG8UoPCdt6AFBEHT1rJYvfddiC1JP0TXYQOBPE+unlV/jF0bXDXVoMOHsIPef6msVsmBsK+n/ANP8IpOXES7bL/k8T1fiNKWFfqxy1lZM0gEGaQbV0zGtfVUeAPjjXA8qZPKaWTxooLHgca4J5zTJ5U7N30hjttBShUGmT30i3Ay2p1fupBVrSYFB0rvCt1NugkBAjT7R4+Ver9Gbz5xwGxuZzLU2Av8AaTofiPjXhlw+bm8W4rWCZ8a9N+Si/wA9heWSj2mlh1A/VVofiPjXyvrP9Ral2Pd9LeiVPubjQyIkiu0SZ1p5AmaZm75FfOnuHCZ7qUjUjSabm3pqsqt404UAOBjUyRFIVTttSLVoAde6mBR0M76UWAqCSohQjkeFZzqxinTFxYUeowxsNpjbrV6q+EVc4jdpssPuLl1UJaQpenGBtUHovbOWuEtrfP8AebhRuHiftK1jyECkBdAgASqZpQeVDB7UzSmdMsAU7AMlWnE0viIHdQ9gI5zTwY332oAdGw4Usa0idYpCqBqNeVMB/wCApO0BqZrjBB4Ab0pJ4UCEgxrSTJ4xOtPMQSaaTpAGnEUAIdSR3UN5zqLZbp1ypJpZVGugqLeqDjrDB/xFSoDiBSYx+FjLaoUpEOOdpU7mpkbk8aHmGYjalz01sIfrwppUSRANNK9I40pWNNPGgBVaRSA8DxpIMTpvpSA8eFAHEa8deVIB8KWYnnXE77GgBANdaQ7wInvpxA341xgHWaAGk7STNN0zAEetEUkzKdJNNI1mdjSABcLShHbVoTlHfNGyZU6fV0qLdMl64YST2UL6xXfGwqckgpJj1pdxg8gAEcd5pU7g08DQTpSpSAqTToDokwNjXLEiExSpSVEmdjAFOEjTbSihA4M93dSiCqefKlEhXCKIEgkGNRQAxO8yTrTp4CnASe7jTwB9aAfCkB5L0awa6wrpljNyy40cMxFPWlvMcyXhuY5HXWtRitmMSwW8sHyQ1cNKbJ5BQio0i2vgT+jVpmPCrMnrXAATAECu9bbHFdmY6GYRieH9E2cOxpxt563K2kqbcz52ieye6NdOVR2QtKMpIzNgsL56HQ+kVsGT/d7grynIIjjWZvElu+UATF02DA/zEfmKGtqC7dlSs7g0W0PaAFddAFxKk7LE0S3b0jjXNRqW9ok5gTx0or3Z0VxHxptmAUz3elPvwVsZkjUUAZ5+0ev8SatLcZnnVBCR+P417XgOGIwnDGbK2Tm6tOpjVR4nzqs+S3ozbuKGLYgtKXXUww2SMwRMFUcJOg8K9Ut7OyRKWghShvrJpzyJ7DhDuUGF27jjLq1ApAHaUROlS+jVqH3l4gtMI1QyDy2Kvw9edRum2M2uEWSWCoNJdUlLqkDVDc6n0rS2ZY9nbTalJaSkBISdAOFZOTaNYxSYaurq6pLOrq6uoA6urq6gDqzPTrF/m/DCy1Jfe7KUjczsPOtKtQQhSlbASawuFsK6Q9LVXz0Ks7EylO8ufV9N/SgDSdFsKGD4MzbqIL5lx5X2lnU/l5VlOlWOJ+ebdtJJQXA2AP68T6Vr+kN6LHC3XJgkZRXjzN7brxS4xHEHkM29scgW4sBOc77+QFVFLqxO+iLrpBjTdle2rLyFFtSSoEHiNPurx7/aHxm5fscFtGUqRYOLW6s8VOJAyjwAJPjW66VYnYYohk4ZiFm/cpV2EIeSVK5gCZNVT2Epxt7C7PpAwhLbNwh9tQPvKAMJIniPuqcbSldFyTSp7AvkpwNjo7glrc4gQlxwlxSQJUXSNv3UwPGa9C/tHhXzpaYcq8Q3fXSVLYZWClTgTuRWb6QI9kv7G1QQEs22Y6zKlLlR7z2RXhvSXEHx8sOELYfW4u1etG0qzTqVAqHqs1pq1Pczqj3zErbqb58fVKsyfA61GSIJEH86uukjP0qHBsZQfI6VS5uJBrN7FIWAPGkMeQpqlZVRHap4O59aQxIJVpThvG9MKtYHnTuAI9aAFCTIFVvSC8RYYTcOuqUmUlKcu5UdAPWrTVPaMGBWVRfHHukirJkZ8OsyHHVf5ixsnwn7qTAsui2GnDsHZZc/Tr+kePNR/qKvdhB1pEN5dSJJ3iiQSkc+/iKAGajxFcJMaie6nqTG+hpp7tqBDTIVBG1drsCDzpxIlMzHdUe+uU2lo48qOwNO88BV44OclGK3YpSUU5PojO9JrvrbwW6P0bW4/WP8vxqnO0UilFaypZlSjJPM0hNfo/CcMuGwxxLt/J8XxGZ5sjyPuKTwrgab99dOldNGI/NpSTTa4GigHiuk02a6aKAcKqukt37PYZAZU4ZPgNvjVpPDc1jukd17TiOQHsJ+4Vz8TPRBmmKOqRCZGVoTudTUqwxxeDXXWtOLQVjIrITMSOVV7tyhKTBqFaw9cl1yerSduZ4CvD0a7s9RPSejWXTC/S86tu4fdZbAOZ1BAPMQd69QtblNxZsXCfddbSsAd4Br5/x3EAy02yyvRQBI5Crey+U3E7OyYtWba16tltLacwJMAcda87ieCllitFX8jt4fiVBvVdfM9vSns8Y4VygJBEa6V4/h3yk4/iF0m3tLO2cdXsEoP51pT0pv2GVG8ctOsGhDaOyD4k61jj9G4jJ+GvmbT9Sww62bcp7UkkEVxSeRM868yf6Y3SlycSDfcEp/KnDpvftNHI/bXI/WR2vhRk9HzQ6NP/P0FH1PFLs0anpK57XfYZhCJIfc656dcrSDMeZgVoUEqkwPSvIP7bPW2KPXagyq4cbSgFSFFISDsnXid6tbb5QryIWxZr8CpNY/dmf4fM0+34vj8j0ySCNOFKBpFYFnp0+rtGxt1DufI+8VJZ6crIg4emZ4XIP3ij7r4n3f4H94cP7xuERJBp4PI1jkdNEfXw5wE66PINSWul7B3sboD9UpP40fdfFf/Ww+38P75qYkztXK7hWdT0sszvbXY/dBj408dKrCNW7kHvbn8aT9O4pf/GylxuD30aDca7VxjhvzqhHSfDjup8E7y0aInpNhfF9Ynm2ofhUPgeIXXG/kyvtWF/nXzLdSgSa5RkCqhHSDCif98RvOqVD8KIMfwk6i+ZB75FQ+FzLrB/JlLiMT/MvmWRJImJ76g2p62+feJ9wBpMep/CouI9IMPZtHXWbpp1YScqUKkk9wpuFYpYixYD10w06U5nEKcEgnUz31DwZO8X8illx+8vmXWQHWT30067UBOI2StEXduZ/9QfnRgtK0goUCkiQUmQamUJR6opSUujFGlLvtxpQQRofKuI00UPCpKFkjjpXa8SR4UhpZ0nQg7RQA6N5pI0JHPSlmII35UoMwD6CgQwjXU+lOnSNhzp0Hu0pCNNQR40ANUmRoT4GuIyp3MRFLPa31oVy8lm1ddcOVDaStSjwgUDIlmtT15dLWIQhQaR3wJJqwE8Bp6VBwVIOGMuBCk9aOtIUde1rrU8CTyG9SkDHDv+NdGsxNcBI+JFKAe8VQjhpxNOgH0pNtwKWAdyRPLhQAiTJ0B00IIroBE/WriDI6sjU6+FEAJ0gDvoARIJBBMTSKBMjYilWNQRMc6UExI08t6GBk7gJxPBbe8RlCigLKRpHBQ9azHQbpY7jjWIWV1bIYu8PfLLjaVTKZOVUnXgRR+i7qjbrtikiDmjkD/PXzqLa4k1hONYu69hhZDSRmfDYzXIERl01iRXpcTDl5Wux52CXMhZe9JsRc6O9Hr/GEWJu1sICwypWVJEiTMHYa+VVV3iFvjOBWmL2A7LiU3CBxTzB79x5VIe6WWT9u6091imlMF1bamycyNQQR5GRVbZ4hhDFmm0sy0xbNgZWkIKQkLiNO8qrFu2a066CtpSpCkjUJOZJ5pNFaAkRzqLaKDcNkyG1FongUnVJ+PwqUkakHSKxkty49C1toCBHjRVapKRt+FRrVUNpHKjKOZHZJO4H4Uhnkvyq3+NYLjbTmHYnd27D7A7DbkAFPZOnoayeE9Nul/XJRbY7f6aAZwfvFeq/KVgTuO9H0OWbZXeMOBQQBKlJOio8ND61VdFegfU2qcy2uuIlZJkjyrKqkdEWnE1PQPGsQx7ArtvHr1y7vGlZSpYA+jUnTbfUGvbPk6xRy56OW4Us9fbksLPenT7oNeVdGOjIwy6dypeUp5pSJKCBI1HxHxq/+SvGWnOkOMYc0ZQcroPDMOyo/dXRhjcnXQ5s+yPeLN3rmEqJlWxo1VWDu9pSDx1FWtYZI6ZUbYpaopnV1dXVBodXV1dQA11AcbUhWygQa84+Tp9zD+luOYPcHVZ65E80mD8CDXpNeY9Mv/AflAwnF09ll5QQ6e49lX3g1pDe0RLamarpwyp7D0pT3x48Pur5s+Vq2uBfdH8Bw9l1aHAu4Wy2CpS3CYGnEjX1r6nxtj2jDnANSntCvmL5dcFxC8xHCr/DW3VuMZm1hskKAOoPrPrWORXE7eBmoZ4uXRNHl+M2d1g2KLburd60vrZSVpS6nKtsiFA91fQuEJF5iDeIX5batmwFInTM4oAxryrxGw6D9J8YxFptzDbpLVwodZcu+6hP1iSTyGnfXueKW6W7q1sQXCi3tUHU6kqJmZ7kgeUUcPcY0ej69mxZ8kXBpve6IvS/qby/tXLZ1l17q1IU0HAFKRIMgdx++svg3yXqV05w7pBcuW6LS3AcNskkkuJ9zy2J8K896RX95ZfLfaNIceUq1U1bQfeIUjMvTvzn0FfSGCOB7CrZxM5SgRoRp51uo0rPAb3ofjLXW4e7Gqk9seVZffcgca2SgFIIOoOlYS5vrW2u3bd1TwW0soMsrIMd4FZz2LiwxTJB0nnT8ihvtUcYrh86vEDjLax+FP+e8MGntA8civyrMokJa3Ohp+SBCTrNRUYvhy9DdsgnvNEViFq3lUu7tgk7QoSaLABjWJs4TZqefkmYSkcaj9ErBVth3tLrSW7i7WbhwDSCdkx4ffUPFbrD8TxGytl3LDjaFdc45IgBOyZ5k1oE4nYKHZvLYa8VgUkNkhQJGsAneknedhUdV/bLT/vTBjk4Ka3dW5VIuGj3hwfnVCDZyRJM01S+yZJPhTC80fdW2QeMim5kme2nfTXagB4ck6GQKznSe8K3U2wVIT21+MafD76vbh5Fuw44YyIGYkce6sO66p55bizKlEk19D/p/hObmeaXSP8/+Dx/V+I0Y1iXWX8DZrppJmkmvtD5qxQrWuBpppJooVjppZpoNdvQA6aUGhkyadPI+dFBYO+fDFq45OoEDxrzrELj31jdwwPCtX0quihlLKTBOp8T/ACrCXK+seOuidBXl8ZPVLT4O/hIdzkZnFhI1JMRU5am28qQfo2xJPM8TQbVPVNF0+8rso7uZqJfOwAgeKvyribOutTpArl1y4dUsAkzsOA4CmBq5I0ZdI7kk1DX23Y4Jq2wtS27i3AmOsTOuwnWs1cnR0SWiJ6XgD1l0Q6JOl1gu4rfoCS5MBCfrJn0Gm2tYbGMcuMSuCpRS22NAltMJSOQH4mn9Irtb7mWTG3lVObZaRIIIPIzXZmaxtwh0OPDHUtc+rHOXLKB2kurVzzxTrO661R6pSgoawTTDhl4+jMzbuLHNKat8I6N3tjZOX2IsqYC0nqkrEZhMEjz+41jj1Sml2NpuEYN9xloi1v7ltrEC6ECSFNGCD6VMXg+Dgw3c3wJ2BUNfKKqmVMJxFIuEKWyAcyUqynbTWrhh7CYKA1cNIO+V3fx0rVQTfRGE3KNU2IxZ2CVAIvL0AjQlIqxt7O1kRiq0n9dEVFnBQAQ9co5SZ/CmqXhU9i9fA8P5VooqPVfUxeqX/ouRZoSns4y0RNEQy+2kqaxdpKZ1IMD76pUCwUdMTcT+0BTvY7Z3ROMQO9Ohq076R+pGmur+hbpur4yUYy0deJiipuMTA7F/aqBHNJ/CqReCJVOTHbfTmn+dCHR16ezjNifEUPX7r+ZSUfeNKzc4yqAh60UJnXL+VHF30hSBkRZq04oTWVRgN2n3cQw9zie1sOdSUYPfR2biyV4ORTV90xOl0Ze+39Im0KT7DYLB0MtpJ++oar3HCsp+a7cEQVFOw7t4qB814uk9lVuqOAdpvsOMnQJbMnQB7eh32sL80WZucXVlUcKAg7oOh8qV3ELxlJXc4OEtp3zJMVVqtccK5U2Se53+dV1/ieIWa+qveuQomQFuKIP51nOThvuOMdWyonYhizd2gBppq3eGyknfuNX3Qq7xVrqnl3SmbdKs3UqJIWk7yOE1j8GsmcTvfaAYaQoFbUaZuXhxraISEwAB+dZPC+Ij7XQ05iwSWnqb5HSO1J7aCD3GiHpHZBJkrHgK8/KjOnCm5zzrl+5MPxOj71y/A1Nx0yDF2kOIHVZiSEJzHL3a7+NWzfSmwdbSfpkgiYLcGvPp1mNaE68RxNPL6Ngk7jsKHqmaKp7npJ6UYaSB1qx4o2qVb49hr0ZbpKTyUCK8hcuCjXhTPb1p91RHnXJk9GgujZtD1WfdI9yZeafH0TqFieBBogBkk14czjTzSh2vMGK0WE9M7pnKlT3WJ+y7r8a4Mvps4fhdnbj9QhL8So9OUnYQJFRMVaRdWqrRyMr8II5jjUHCOklniCQlZDLp4E6etTXQXcVaAKerabUqOZOg+E+tebOEobSO+E1JXElspCEhIHZSABHKnpObWuCfsnX7qWBsVSOVIY7LJ5RT8oy70yYSNp50qSdOVACxoR30iU65fjXHSeddIEGKAHBMERE0QSkHYxyoc6iRx9aICCmBIB0oARQnbelOkBRNcY7tK4pCo0pMDx7o/eZbpkqiFGCqY301+FXuIvgrJXCAgSrMYy86zXR1Qal0o6xSUkNoiSVbJ046kelaF1tu4ZW26pLxylp3iFKiFDv8a+k9TxUlNHgcDku4sa2m1u0IuGQw+hxvKHUwoKSdxI4TUe5s7FLeV1u3bCyEDMQnMeAB4nkKgdCMCc6N4Y/YLuk3FuX1OMdggtpP1Tz1HCidOujn9pej7lohxLVylSXWXFbJWPDuJFeN2s9PvVjLhkM3KEoGVDqeqg8CNU/lR0uSUKIjMJPjxobjD/zW2m4cS5eNtoKlpmFLSBJE99NbX1rRUnY/SDwO/wAamStDiyytngFgHY6RU5PukRM6bcapW8xUnKTpxq3YCilM+8NagsIWvolK/eT41UYkHUoJbWtK+JSSDV+AYIjwNV92xmSrltVwdMiatGNucXxRkrQnEr1KVAggPq1HrVp8kmKDCPlDwt54j2d5RtnZ2hfZB8jlqvxOxWXOykk1HYsXWkBaQQ7MpI3EbV3aouNeTkSalZ9ooabQZQhIPcKfVN0OxX576L4biCpDjzKS4DwWNFD1Bq5ryHadM9aNVsdXV1dSGdXV1dQB1Yv5V8M9v6MLdQPpLdWcHuOh/CtpUfEbZN5YXFssSl1BT6iqi6dikrRU9C8RGM9FLC4UZWprq3P2k9k/dWO6Q4cFXim1j3TR/kkuVWtxjGCvEhTDvXISeR0V8QPWrvpXbZbtLsaKFW1u0QnsmZ61bDSABsKynTBDiMWafbStSHWg0opHukEkfea1402qJeW6XVJLgEA8alxHZ4xg/QK6uvlY+e7tPVYU2lVy46SCUrCSmI+Nb3Ful3zVYG4PUBsOhtLA1KU6QPHLrVz0iCrXDXCzAQ+4gLj7PLzP315T0rccfxhuyWkBm5t1IRpp1h2PqlI8zVJ26Ms83jg5Lqe4pWlaQpBlKhIPMHaqnEW8txnH1h8aTov1iMBtGLhWZ+3QGVq5lIH4RUq/TmbSqNUnelNGkH3KwpBPEacqVKdQkHTnTwoKkRFNO2u1YmowNDNqAT4bVHuGgm3XlQ0SnfMkRU0QRBnTXxqtxJ0uXDVk3o48FKUR9VA3P4UANwi0aLL10Ut5rkhWg0SAIAHxqU8zbkj6Bok7jIDRcoSkISIbSIjlSZo28NKEgIYtbVfa9nZkH/LH5UxWHWSpmztj/wBNNTyE7DaeVC04RlGmtOgK53CMPJE2VtpyQKD8zYadPY2YP6tWW86Ux1YaQVuEBCRmJ8KErdIG63Zl+kDFpaFDVo0lC91EE7cBv51TZqkX1yq5uFur3UZqLNfo/p3CLheHjj79/wBT4vjeI5+Zz7dv0HcKTakmu9a7jkOpoml2puoFMB1cDAptcdTFADgZpSYEnhrSARtULF7jqLJcHUiKmclFOTGlboyXSK7Lty4Z12FUtu11roTsNyeQol64XHiaOyjqmMsdtzU9w4CvCnJt2evBaI0MuHAElQHZSISPuqlfc95SjPE1cYgUs2oSdVqOndWffMqCOZk1zzltsdOCIS1TmMnjrV9hgKT3caq7JoqWlI3MADxr3jox0GsbfD2VX9kLxRBzKEgzvJ10HCuXPxMeHim+5qsUs8mkeOYiDmClapmJqXhKAt5K+pbdKRokiYPhxr2/E+g+BqaeQzg5SvLAUp5QTJ4kT/XnXkFxhzGD4u8bZ32hppxTeUmdREkK8ZrXheOjxk9CVMy4jhZYIW3sTE3L7ySJS3lME8fKp+M4sbno8bZRIcbQEl1aiewmTl/VG0AfjVA/ilq2MwbezcQSI9aqru+ucUUm3t2+yTo2jj3k16kmoR+JwQhKTvohtph1xcZloWySdTmVBoq8Lvwn6NtlXg6KBfOOWeW3aWewgJUsGMx3JHnURV7etAE3TiTw7etc6lS3OpRlLdUThhWLKP8AuWb9l1P50hwvFEx/4a95EGuscexFIKReuHxINTPnzEZn2kk96Un8K1ik1dsmTnF1S+pB9ixBJ7WG3XkmalMNvI9+xuhA4oP5UdOO4kAYdSfFtP5U9PSHEh/iNnxbFWkl3M5OUuyBLcA3trhPig0FVw2D2m3AO9BqYnpHiKY7bfminf2lxCNQyfFH86rbz9P/ACRofj6lf7VbzrmHlTPa2PtxVoOkt5HaZtleKP507+0jpBC7GyVPNJpf/r6D0vx9Sp9rZ4OUouxweMeNT1Y4FE9Zhtkqf1IppxlkkFWE2REQAExHfR+49Pw+pETe5dnlAftUjtyxdt9TduqcbOxmVJPMUdeK2agc+E2s8xpULD7FF3ijDluQGArOttR1SBr5iYFZz32W5cYpe09qNh0bskYZZIYHbUSVrVtKj+QgVclYJOgqsSSBvqdaIpzXevRxwUYpI8yc3KTkyeVJnTlTCoHhUPrTSdYTvpVUSSVLA41FcMqmuclDQcXohRKQo8TUfMV84rO4vZMumuoYMpdIE+NAu7LqT2FA6TRkuhqnLWHU67VhkLiUbpIoCnVJ51avMpgyPCq25byeFcrSZsiRZYs4wsAkwONehdF+lnV5UPdts6E8RXk53qRaXa2FgyYrj4jhIZV0OvDxE8TtH0nbXDdywl23WFpPEcPGjD3h3bV5J0V6RO2jiSFZkH3kHYivQ2MeaeSCi2uVt/bSnMPDSvnOIwPC9+h7mDPHMtupdwSRAEeNIjbUmqpWMITlJsMRgnUpYJpqukFogQ4zeJnebdf5Vz2jooudcogyDprxp6RI2mDVKjpFYZspNwmftMLEfCpreL2C0ApfkHmlQ/ClaAmhIM6QdtK73YE+g3qN84WgTm6wR56Ui8VsEqOe7aHH3qLCiYkaQnQ0oOsaDxqEnGMOBJTe2/d2xRE39kok+1MacS4mkB4Vh9yq3cCgohX1YPE8fKthZONqItbdtXUW7YzOGPeUdu/QT61gmVEKCzw1q5w6+dTcshCSpanASDxHH+u6vuuIxLLjcD5DBk5c1I0rt/bW76W1uSsqy5EiVE5gnQeJFS37u2QvK4spJdDEEH3zsPDvqq6QWryLC9ucNQ2nFUNy0tac3bSDGnhI86idFcSOP9HmLu9YLV072X05SmFoVuAdhMGvkns6PolVWW6SzcoLtuoqbMwY31qpY/u104yvRKFGP2FfzqF0sxW46MLwt+ytmlYc/ddVdgpMozRlKeXHzqzxxsIumX0nsL+iWfHY+tLqOq3Q9o5XCk8DVnarhYnWTFUbTqlhK+Puq8RVjYLOqlK0GorPoWXaTMA7bUx8DiNxr3Ujbgygz/rUd14K1nvoERblCEJKzvwoVolJlZAnYU27d61QQnYVEurgW6CQqI0p2I9t+RvEw7Y3mHKV2mlh5A/VVofiPjXo9fL/AMl/Sv5s6cYcl1UMXK/ZnDwAXoP+7LX1BWM1TOjG7R1dXV1SWdXV1dQB1dXV1AHluKH+z3yq2d17ttfHql8u3p/8ord9JWOtsQqNUmsr8sWHKfwVm+ZH01suQRw4j4itXgl6nHOjVpdp19oYCj+1GvxBrW+kjOuqMckdqKBco6+6KAfo2Br3rP5D76nOoLV0tMCQdJrFdMby4/8A08xByycDF2tBSVkE5VlYCyY15iokndFRLzGWBdYa80ORy+PCvP0sW7mJWF3cJ/QZyCfqnLufQ1usHWtWEWSH1S+bZClzvtuawnSWyU4b+yScocSoJgxGYafGpTp2Ok9n0AdCcbfu+k5u13sWl8tTLdmSeykaIc5aqSU89a9OdGdsp5ivIvklS0bIX1/aO9daqLLThVotUlUBMbpJJKp4pG9aTF/lFscNxF209kfeW3AUUqSAFcqiE0o3Jnp8Vwzy5+XgjdL6GpFncZQUsOfw0vsdzAllcDmKoeh/ynLxPpRbYVeWTLNncnqWVgkrSr6uY7GTppEV66LYfYHpXlZvUpYZaZRIzcDLA1HJszz0W1xxYc045ag4RY3ea6vX7Z5L1wshKVpgobTokRwnU+deoeyJP1RFMVaDgmsfvj+0x5MfJ5+th8K/QueQpi2HAklaFNpG6laCt7dts2Vq5c3RytoE+NZ3DsLc6QuG/v8AMLKT1LI0zd57q0+9W1emg5C8mdQvOT1EuDmlJIPnXPNuNtqWppYSBKlFMDxPKtvjVzhfRfAbrE8UdTa4fZt53Fxw2AA4kmABxNfE3ypfKfi/TrEXUl1y0wVKj1FihUJjgpce8rx0HCurhOKycQ+m3kznCMejPpFrEbK5dLVveWrro3bQ6lSvQGqXpJf/APCtnXQuRz4D8a+ZeheDPY3jrDDSltNtnrHXUGChAPA8zsK94fUG15CSSN5MnzPGvsfQfT+bk58+ken6/wDg8L1bi+XDlR6vr+ghpCYFN6xPP4UhWmvtaPmRZ1pY503Ojv8ASu6xPf6UUASKSkDie+u6xPfSEL50m250rs6TzpqliDFOgHE8qzPSq7APViITpWhcdCEFXLWsHjTpdu1CZ1rj42emKj5OnhYapWRLRsOOKWucidT391TW0yVOubUjLWVKWhuO0s9/8qFiL4S11aDpvXizkeivaZUYjcda+omANh3CqtCkl3MtQAJhMmpN0rsqPE6CkZaTlTmA01k1jJO6R3QqMTY9AMFVi+LtqKYat1BxRjQmZivfLcgrShSklABzhR0yjjHHWsX0A6PO4R0XtLm4ADl/9KW/rJB1TPkE1tWWewUgxmhJMTpxrwONy83I/CO/h8eiN92C6Y40cE6O3Ny2eruHNEwAQXVaA+W/7teArvVWamlSOrdlIChOo5it58qmIrfvLGxlRbaCrhQJ4q7KR/CCf3q8txxK1OIVK8gkieB/oV6HpmN4v6q6nJxklklyn0LNNwyVqK7W2dAP10nX0NHssVt0LcQ5bBCBp9EAB5jj61CawXFBbqWGOsSADmQsEa6VF+bMYQtU4c4QTMiD+NfQOTfb6HmqEHtq+pev3eFXLqlvtLXP2m9u7emON9GnVlT1uuTxCVD8aqBZ4iPew+4H7hphau06KsbgfuH8qVw7pfIFja6SfzLcWHRSQpJuGzyBX+RrjZ9HTEXd0nzP/wDjVIrrU+9bPj9w0FTse804PFJo1Y10SK5c3+Z/M0Jw7A/8PFXRyn//AJphwvC1apxoCeBqgNwgb5h5VwumvtGlcP8ALHyp+X9C/wDmiyOiccbHjH505WBsJIAx22M+B/Gs6blk/WpevZ+18KNUP8Ycufn6I0KMFQsfR4zaGNydPxphwVxUhvFbBRH60VnluNEjtD0oS1tkiFJ9Kh5Uu31GsU/P0NGcFuoUU31gqNx1lI5gV+hRT7RYqUDBh0b1nAtM6qTREFBTGZNJZovt9R8uS7/QscRw/ELJkuOttKQNSW1hUCrDoUlTqLq4UB7wbSfifwrO9YWFZmnIPca3nRprLg7CigBbgLhAEbnT4RWnD+3l/Qy4luGKn3LCK4iaJkEca4J8a9ZHkjINIoaA70XLXFOlNgZjFxd3Fku2uLAvPFDjaXW0jtAqJSZ4Rpp3UvRO3xKywtLOKrJWFShJOYoTyJ/qK0hTpUd0EV5cOAhiyvNFu2d0+MnkxrG0qGLIPGkEzpTCTNFZEmtcjMEduINQr5kKAy1ZrRpoKr7kEmK5X1NUUziIJBGtMA1g1MeTJk1GUADpQy0yww18tKAmvQOiWOqsrhIUSWlGFJrzNtUGa0OFrJAM1wcViUouzq4fI4S2PoC3Wl1kONqlC+0FTvT1SJHGeFYToBj6HXDh7jgIUCpozMHlW690yqT3185kg4SpnvQnrVoVI01Mq76RSErSQoSOIilSJJniKURBzAieVQWDWy2ogFtOUbAgUjts04ClxttwHSCkU9SsupUBQ85gzOu2lKgIruHWa0pQ5bNFKdklAgU35qsB/wADbR3tCpnvRl+NNWoCAdhyo0gfPjY9KtMAUWr7riB2eJ2H9fhUBKYTRmnepQrsgqIiDsO+v0RwPilI2zj7V40/7KFjquwoT2iY96eE/Cqq2ViANn1q5DZUHs8EuD6u0wdfh31XdHL1NviAZecgXf0YnircfjVtjWI2eDWZu8Qd6pgKSgqykwSYExwr5P1DCsOd+HufQcHleTEhilXa8qDnUWlqKSVAJcBJifARUrEWvabZ1s7qGnceBpErStKVIUCFAEEHQjgRXLxCzRiLeHruEC+W31qWSe0U8/hXEdRW2iwphShoVDrCOShooVPZUAkCoicrF2+iAUz1yPA6KFI4strKZPZ0rOSKRJXerbQ4AdMwPpTHrwJSog761XXDvYMmq+4uJMTtUgWnteQFZNUmLXxUlUGol5iICsg2FUd7dqKlJnUjSqSsTJbN4oKCkrhwEFJB1BG3xr7c6E40npD0UwvFUEE3LCVLjgvZQ9Qa+CUqW32kmDuK+m/9lXpEbzAMTwN9cu2bouGgd+rc3jwUD/FV5cMlDWPFkWrSe7V1dXVyHUdXV1dQB1dXV1AFf0hshiODXdqRJW2Y8eFYz5HL0/Nl/hTp+ksnyUg/YVr94Neh15ZZf/jvysqa922xFJb7pPaT8RFaR3TREtmmaHpGx1F8VAdlWtZEoaRe4ja3AR7O5luQFbQdFD1Hxr0PpWwXLZC06EaTXlfTNhx9FqhtIhxRaUqYyg6/cDHfTrVQroTDLlT+NXFwtSwh09WhBIgJGgI8SKgdJLcXGM27SOy4QADMFRJ0HpNSeirPtD7lwGi2wz9GzP1hz9Zq+ctG1XbdyoAuISUjTbv+8edKaSZUHsZzpAtu0ew20ZcKEMskIJHHMAZ++vCMTeLmLXTji8y1XCyonicxr2rpww68ppxkgONkxImQeH3V5ueguJYti6vm1y3JeXnAWSmCTqNjxrkzQlKNpHtekcXj4bJLmOrRD6OuqHSXCS1Of2xkiP2xX2TpJkcdq+cvk0+TjHG+ndu7jVg5a2WGu9atxY7Lqk+4EH6wJgzyFfRoEivneNnGTSjub+sZ4Zcq0O9hDFKkSaZBneacVBph11WyUk1xwWqVHkmW6RleL49aYO3Ps6fpbgg/VHDz/GtS2hDbaUNpCUJEBI2A5VmuhYN0b/EXRLj7pQk/qp/nVn0mxZnAOj2JYtckdVZW7j6gTE5UkgeZgedabyqJU9nR8u/7WvTpWI44z0SsHf7nYEPXeU+++Rok/spPqrurwCysbq/fDNlbuvunZLaSo1vOg+DNdM8ZxHFcZWp9ZuQ6+gKj3ypRVzO0AetespZw2zcFtgeFLsLFCBmUtYlau4D8a+89N9K1RhHen4V/M8niuNWO66ryUHQPo8jo7hLTdwEm6cPXXJGuwkJnkBp4k1OcJWsqVuTJqbdOZWSdi5oAfsg7+Z+6oXHea/ROFwRwQUIdEfJcRleWblLqxsUsa04RSmIiumzAGaUDXvpTHlSE6b0ALtXUwmlCu/aigFBpCdaao0zN30BQO7XlaVO1YxpBduVvESAeyOauFanEypVspKJKj2R4mj4Z0fcYty+80VqQkltkGCo954V5HHNubrsju4baP6mYv0rsLZvrEqHXT2jsY4Vnrl5ThJNexdI1YW1Zos1tPONATcOv5EtK0GjY96Z2M8K8bvi2l97qSepCjkzb5Z0mvN2ktR6GJU6ZCX23gngnWpbIABJE93OozCTBUdyZqWggEAka1CVnRN9j3LAemlnjCWXLlTViphCWktFRIEDcd0+elXFz0gwlthQavGnVJEFLS4VvJM7cNq8PtLV1aJaykDeDNS029wAJSdtISfyrz5+lxlK0y16hKKpotcexBGKYvc3kQHFynTZOwHoKpL9LamVaqJPOpBYuZjIQrvBB+6hvWF2sGWpHIV6OPFoioxWyOGWTVJykysOPYi0S0Lx4ITolOfQDwp6OkOJJ2vHPgah4hgmKlyWrFwkbzUZOF4wj3sOe9K6OdOO1M2UMUldr6F230kxVOouZneUp/KiJ6TYoD+lbOs6tpqjFliQ3sHx+4aX2a9G9m8P3TWiyy8sl4sfw+hfDpRiYG7B7y0KQ9KsRJkotj/0/51SdTdhMm2dA701xD31rdz+Gh5JeSeVDwi6V0puyZXbWZ/6cfjTD0mcIOawslf8ATP51TZVKH6F30pilAboWD4VDzS8jWGHguv7QoPv4VYK8URTfny0KVBWC2JkabiKoipM7L9KTOniT6VHNZawx8F4cVw1QGbArXvIUaY5fYQrX5kbG2zpiqUuJGxPpTetRO9HMvx9CliXx+bLn2rBVRmwiNfqvqprisCcSQMPuWifrJfmPUVU9Yj7VLnQR7wqXNPZpfIOXXd/Nj3cLQtf92eUttRAHZ1E869TtWg0w2gAAISEjwAj8K82wFHX4zaoSrTPmMchr+FemI2E712cBCKbkkcXHSltFsdFcBSUs16Z5x0a1yq4GaarahgNc0FRXTUhZ0qM4a55ui4gTrRWRrpQYkzUhoVyTZokGOo1qDct6kxU4CgvxEVizRFQ8mQar3PeNWzw7Jqqc940FCtaqAqwurly2bZQ0VIIOZSssgiNqhWqQXkyYG5PIUt0rr7xbiCS3mhJQvcDbT0rzfUMmmKSO7g4apWw+B4i7hmItXDSmytC0kkHLsf8AWvpW0uUXVozcNnMh1AWI5ETXzCtw5iVZ8uUCHG5jidfKvefkxvPa+h9mgqSpVuVMkp2gHT4GvEyvUrPWxbOjUkgH4ikzEmRNceB3NIdiTHhyrnOg5WUp7+dJwTpJ7jTCsRljXvpAY/ragBxgaHhTM3I/GmKM8daZtuYPGKAPEcoSjvoMFa4oiiTwqBiN2mwt3HCe3BSEg8xX6JkyKCtnxMIuTpFBjeJuJxZtVuYNqsFBH2gZr1e6tbLpR0eKHgTbXzIX2dCmddO8EV4YslSiTvvXp3yYYip/CnbFRldqvMnnkV+Rn1r5z1CPMjzH1Pf4ZLHUUaXDMPRh1na2SHHHEW6A2lbhBUQNpio3SDo8ziOK4ZiaX3WLqwUcpbAPWJOpSZ4fmatVI0KgsZhwNKlzOEg/fXjnZZWYi0WQy+RASYV+yreolzPUIUZzJ7CvLb4VeYnC2lNKHZUI8KpUkv2hbV+kylJ/aT/KpkUinunyqeVVF68W0Ez4VYP7E1RYivrCd4FShFa+6SsmdKirdKjTnSaCog10Yo72TN7BQSUp8a9C+QXHv7P/ACl4apxeW3vSbN3lC/dPkoJrzxoSNak25W2624yopdQoKSocCDIPrFdTpxcTFXGSZ+hldVL0KxlPSHopheKo3uWErWOS4hQ8lA1dV47VOj007Orq6upAdXV1dQB1eafLFZrZbsMXtxDts4DI5gyK9Lql6ZYeMS6OXjESrIVJ8RVQdMmStEhD7eLYC1ctQUPspdTHeJrzzGrcrYeShJK0ELSBvIP5TV18j+IG56MLsXTLtg8pkg/ZOqfvPpTcctyxfrAGhJq1sT1KSwtk21qhtIAjU+JqQr3aesoZbLj60tomJUY1qMq7tlOBtD7SlqnKkLEqjkONJ7jWxQ9IWibd5Y3Sknw76svkpwpa1OYlcN5QP0aSNUj6oPlr50V5kPFSVJkEQR41uMDshh2GMW4ACkplXj/WleZ6nxPJwaF1lt+3c0hHVKydSkwNKSlJivlUzoENVXTS8Fj0aegwtaatKxnyoOKdFnaJOrq0JgcpnWtsDqMn+3+fIvGrkjQdGmE2mCWaE/5YPiTqa8j/ANrTH7jDvk6bw5luG8TuUtOOTsE9vLHfFe1WiAi2aQNkpAr5i/2ysQLl50cwxJH0bT10oftKSgf/ABNdHp618RG/1Jyvqzxb5McTVY9Ii0VlLVw2oKgScyQVJjzHxrY3PSG861RReO5J07I29K8hYdcYeQ6ytSHEGUqSYINSXMUvXBC7lZFfoPAeorhYOEkzxeK4LnzUkenKx67Xqq6eVw1FJ883P/mXf4f5V5/hV+VrS1cqOp96dSOXjWsfetmbZLvsrYbUAcvWyocp0r3eG4954aoujzc3BrFLS1fyLcY1ciP7y5/B/Ku+e7r/AMy5/B/KqIXdmpIAs0wNiF05ty1cUEpslE8gs11LNN9JfyYvh4rrH+C7+e7v/wAyv+AflXfPl1P+8K/gH5U3DMDTeq7bAYH6yyo+gqQ/gFs0YblQ79PxrRc7rf8AJi+Stv8AsCON3R/4hX/tj8qacauf88/wfyod1hTDWqWiqR9oiqx1DLZhVos+DtZyzZI7N/yaRx45dF/BbHHLmNbnf9QflTRjdx/n/wDYPyqiU7agwq3eT/1DTQ7Zkx1VwD3OVn9pn5/k0+zR93+DRox+6RBS+2CNj1Qn7qK90rxNxrJ7WlIGnYbAP3VmsYsnLREpLrShuFrkeG9VVveOE79oaEK1rGXFtS09zWHCxlHUi/ubl+5UXHFqcVvndVJ9Kp7k5lBE6qOtSOudUjcAHkKrX3HRegIjQAa1nlntubYcdMsG0AI21iuFit/6RbqEHQBJVBo9mi7WohNs04UjUf0amnr0KCnMKSUgyUjOARymauMU0S5OL2K5OGuAjK+0f+oKILK8EZHjET2Xh+dTFFSQAvCVg8wpYphcSE9rDXhxJCjt6VWhC1zAKtsSSdXXp/5s/jT1PYxbJKRc3AAGYjrZG3jypxftZH9yfGuv0v8AKo+JOsOW6kssPNq/XVPpoKTVKxpybpoUdIMW4376+9Ss330X+0eKnVV4s+IH5VX2tmooGdShJ+zMCphw9sGA+fNpQpRlOrsqSxXTSJCOkmKBMC5Md6Qfwog6SYpxfSfFtP5VDFgmdH0/wK/KjN4cCZFyyTOxCh+FaqWTyZNYvCDHpLiROq2//bFO/tNiMa9QR/yxXfNZIP01r/GR+FKcJUBHWWp/6v8AKq9vyR/R8I4dJ77i3bn/AKf86X+01yTKrW1PdkoSsJcn3rc+DwpvzY8QQEtePWp/Oi5jrD4D/wBo3CNbG0P7ld/aFJAz4XZnwBFB+an1bIRy/SoH40nzRcqBKWRpr+kR+dK5Ao4vAZeO2q98Htx4LNN+eLAmVYQ2PBw/lQvmu5gTbqPgpP50pwi7EzaPRMaAH8al6h1j/wAYROJ4WR28KM/qufmKA9c4W6CGrZbCuBUQoedcrCLuT/dLj+Ghqwq5GhtLnaf0RqJantRSjDs/qWvRRhHt7zuRIUhrRQ/WIH3TWvCjFZvonZLtmX1uNOILiwAFpIJAHf41pI0rv4RaYHncU7mOCq4qptca67OYfNNUo0gpCNKGwoYtUCo6zRFzNR1nWufIzSKHN71KaGlAZTUpIrkkzVIdQLgaTUimOCUxWZRT3BKUmq1zXWri8b7JPGqdygaHMnK26uSCEwCBMSYoaEIClElskie0kp1/qaUqy2ioBJKh7qoMD/WlblRIKnQgAEZkTXi8c9WSj1uDWmFj2hmiEqgpiG3J48jXqXyMXa/ZsTtXCuEqbdTmTEAggxz4V5YsEISlXVZzrCklMac/Wt38kT3UdIrljVSXbZUHPIOVQOg9a4Mi9k7cb9o9iUtISY0ihlYImDSRMj76QJAAAMVynSNTIJ4ztXFSpIpXNAJ2mmhO+uszQIRMAbnzppCgIAHjTylUKkjQ1yBlHaB9aAPnWwxp9hDvXBNylf1XCZB5gjWqfH743jiSGQyjcDMT8aYhyNKbdp6xnMBX3OW5xo+ZxwUZXRVTrV/0HxH5t6R2y1qhl76BzwVsfIxWfpRuCCQedcM4qUXF9zvWx6905wzFL7D7d7Anlt4havBxKA5kCxsUnh699WzeYhKlpyLgFSQZyniJoXRzEBimBWt1P0qkZXI+2ND+fnRsxKq+dlFxk0ztUrRRraxhvpu46FPP4JdMSZUCm3cSOA4Axw51OczM3ygNA6OsTP2hv6irAmKh4lmDSXk++yoLH4/Cpa2KTM/jiOpdWEaJV2k+B1rL3pIHdxrb440l60Dojs9mZ+qRIrC3xIEDThNKKt0KTrcrV6uQNqFlOejqTMEcKVKJPea7YrSjBux6GYbKuNTsGsnL7EWbZsarME/ZHE1GmARXoXyeYSpFkrEHk9p7stTwQDqfM/dWc56VZaime/fIneIRg1xhCeym1IW0n9RW/wAR8a9Jrw/5PbtWH9KLVeoaelhZ7lbfECvcK8+fWzsxvY6urq6pLOrq6uoA6kUkKSUq1BEGlrqAPKeiKjgHynX+Gr7LN8g5RwzJ1Hwmtn0pY7bbwG4g1jvlYaXhWNYVjzA7TDiVKI4wdfhXoOJhF9g/WtEKQpIcQeYIn7q1e/7ma2PNekBVcX9haNgqPVrcCRxUSEj8fWvCPlsRiFr0ttrX6Vh21t0EZVQUqXKiQQe8Dyr1zp20tTjLiAspyLYcy7gK2I/rjXimNfJ/iuJY1Z29g+qFpKS9crAgjXWJnQipilRTZuv9nvE8Uu+kLFtimIXN7busuOBt9Wfq1IPZgnXgZHhX0jXknyM/Jld9C3132L4gxcvFooZaYSoBvOQVEk7nSNuJr1jODsda+S9U4iObP7DtJUdWOLS3HkgChpUc1DcVpQ88bGvONlAltnMuKxPS4+19NLC3WT1bfaIHdW0sjmXWEuVG4+UB0iDkSdfOujHtjKxr2jdoUIA4RXxr/tTXIvflWumgskWVqwwnxIKz/wDOvsIH6MSdYr4k+WnrLv5Vukr5goF6pCQTvlSlI+6u70pJZW/gYZY0jyx1OVwimVaPYZcOEFKU+Zpgwe8OzYP7wr6JZI+Tn0srxoa3QwLE7Xo7ZYpfNJSxcqKE666AEEjhINZf5lvgknqZHcoV6u90tsr7ohhVhdB0XKFOm5TEtpJhKco8EgmvX9IcZ5JLV2OHj3OEU0jE2TQeummwNVKjStjY2aGEAJQJ4wKp8E9jbvHn21pQGiQlb6oABTA0GpO9SLzFrVCikh27VyVLbX8I1PnX1GCcMUdUjxeIU8stMehsMDusMb65V5eIQ6lJKUIQpxRPflBioV9iNmFdkvkc+oWB8RWUX8puN4bbOYfh1wm3YVAU1bsoSPCSCaj3GOdIc6i+6sKEZs6h6bVzT9YxqTi39Bx9Nm0nX1L97FLJxwJ69CP2wU/fTLq2bfAW2pKk66pM1lHek10k/wB7bZeHEKQCKVnFcMfUFBh20dO6rV0p/wC2ub7ZDK/ZZt9jnBbr/ktLizIniKq7lrqgpZRITrG1WLF0tRHUYkw9+pdN5T/EKHjLrqbGLi1S2FqCQ624FoPdzFacxNbhBSjJIz6rgujK4omOBM0NwZVB1GpHvDmKgOPZbhcHSYqbbutKt1KK4cA0TG9cKzxyNxfU9Jw0q0T7N0LTE+FNaSHLpZ5GKi2SJWSHm20zICiZq4tbdlGqbm2kiTLkfhXVjfMSs58nsN0EHVtJClz4zR7R1h0DrLpDAP2iSfgK42jTxyOPtZebbqCfiRTmsFaWQGn1k67ls/cuum3dI5qi17TJiU2gjLi4PelShHwp6OpHuYusSMv6Q7flUf5gSqctwqOZa/I01fR9aU/p0Zj9Utrn7qel+DP2PeJuUqICcZT2pGro2O9EvcIdct4VfNOlcDMl9Kh4GDVYejj4BJdQAOaFanwiobuDPJdSkFGY7hQKI8zSa+A0o9pfQskYS82RlumJVqAFj86OjCL3s5XmjOo7VUnzVcD/ACo/5opvzbc7gI8nU/nSVLsU43+Y0aMDxJuO0jU896L80Yl1Y7CSkayKzPzfeJGiDHc6n86cmzxCDkQ/G+jg/OrU4rsQ8V/mRoxhuIJ/wR613sN9Em3Jms8m3xUypLd3A3IUfzogTjKEQBfhPIKVFWsy8MnkPyi6VaXYEm3VTDbXI3t11UheMZUwcRhOo96AeYpyr3GkkhTuISd5Bp81fEXIflFkWHhuwv0pvVL4sr/hqAMUxhAH096B3o0+6kVjOK7dfcE8i2Pyo5qDkS+BYBsiZaWB+zSFKfsKH7pqvGO4omczqpPNoflSp6QYggaupMfaZBo5yDkTJhyzGUgc8poK1gTqR60JPSW8AhQtld6mRQF446tWZRQNIISNPSk8qKWGa7Gv6OibJCs2YFSjvPdVzFVfR93rcNtnD9dGb1Jq1JFdmJ+yjhyr2mMUmuCYiaatzLyoeNYrbdQwzaWbrTyVZnXFSRljblRky8sUMeokZe6mL0pli8XLdBX70a0906HuqlPUrE41sRHTqaj8aK4d6EiCYNZTY0S2RoKOkRQmxAFH0iuWTNUDUqKQqmkc1oKlRUjA3p7Bqjd41a3S5SarHvdUaEAj6WxZWyVhBU5mJzcp0/GuYkBMJlaTulzaluDBZQSoANpTBTKZ4x5mmgoIkqbOUfWRlmPCvAzy1ZWe3hjWNBitRlSy/Gskwqa03yZLjprZwWwSlxJ7JBjL+dZfKjrAAERH1HCI4Vf9AnVsdL8KUoO9p7KZUCCCD+dYTW1G0Hue8iNJpus6mBvANPkwJpo2UdDrArjOsQgqBnUDjSIBATMAnnvT9AJKjJ1PdXTm7kk8KAGrPDQ99cgTMnTaIpcoJifjXK05mkB8m5te6jJXKCmooVT21a+NfcJnz0okN9OV1QG24pk1Ju0yM3Kos1zyVM3i7R6D8lWIgOXmHuH3h1zY8NFD7j5Vb4/jb+EY5hLC2UGwvFllbxnM259Xugz99ebYFiCsMxe1vE7NLBUOaToR6V7Y80h0IdbhSFAKSYnwNeJx+PTPUu514ZbUwW+9UGC49854ni2GXVuLe6sV5coXmDjZMBX3eoq+gpMGhdSz7Qp9LLSX1JCVOBAzKHIneK4TUiWzXX2j9srUolvX1TXn+LILalBQhXLlXooSG79HAPJKJ/WGorKdMLJIuC6hPZcGcePH41eJpS3Fk3Rkkq7G2oorIkn1pEpCVEU+3MLM7CupmKLjopgNz0jx+2w21SSpwkuKH1GxqpR8vvFfR+HdGGLRhtuIQ2kICQNgBXi/QHpg10HwHFsZGDKxJ0ut27yw6EFlo6iNNZVv4CtJa/7SWBPFKLjAL9hUe80pCiD3Vw5pW6OmEHVnqfsVvbNqeGUFnUnkrhW/6NY3bY3hbNyw4guEZXEA6oWNFCPGvBsN+UHDOlmEXLGCM3Nt1BQp1FwkJUUqJEiCZ13PeKP0LxRy0xy5tQtSEuw8mDsrZUfD1rOK1S0su9NtH0RXVkMN6Rutwm6HWo+0Nx+dam3fRcNhxtUpNGTFKHUqORSDV1JNdNZl2LXUk100BZmflFw0Yl0XukZZUgZxUP5KsR+c+hdu06ZetSq1cnfs7fAitdctpfYcaUJStJSfOvJvk5vhgnT7FcAeJSLwF5kRoVo94fwn4Va3jRL2dheltuGH3i4mQjhzOwH3VU9A8NRf4ob9XabSkpCgNFAGSfM1svlBw8XKHUgautyNY1p/Riwbw7CmW0JCSUjyHCuT1HieRgbXV7IvDDXJX0RcFVIFaU2Zmur4yj0aEcXtyoRVNOcMJjuoMgCafRGkVsWNgSXPKsFhTgX0xv3OSY+NbfDnAHz4TXn3R1fWdJL9Z0MjQ+dbQ/2/mKCqTNspwkgDia+LOnrvtPT3pC6oz/f3gP4zX2ggjrUztIr4k6QuBzpJizidl3jyh/7iq7PTfxSZnnVUQ0pEVMtmgSNKiI1UOVWdpuK9GbpGUUS0N5UwIFWVzhNuro7aXi20lxy6cZJ1BgIQR8SagA6xV0/cl3o3hTWkdc+93GVhP/0r1/8ATkXPi/0TPP8AV5acG3ki4bhdslla/ZmVKLiEpDoKgdDVH0l6OYuxidyssNFSVQtDOyTGgAPhW2tX7Wy6NvXd2yl4quQ2lKT9J7k9kcpiT+dZ6xxS4vsQbadsGm2E5nCooVmSAJ3neY3r7jPojBuT6HzuB5HPbuVuD9DbVeKtXFw44tTag4tKfcKhr4xNWeJ3LRWppTIQiSewAfv1q+slBrDri4VIURoNjrWNxB7OHCRrO9fKZHe/c96FlPjFg0ta1s+4eC4B8Kx922tt2ClSCNtIrXvLIbMqjjFUl6vPAWApJ1g1zdTfoMtXgptBUZIiZ41Y39/arSerYCAVA9XmzJ9KpCnIqUyE7ipDRtT+lDhPca9fHmbhp/k4541dkZq3SpXaUNe+rFi0YA3H8VI2LD6yXY7iKlsnCB+lF0B3AH8arFijHwTPI35ObtmCQJPkoVIFlbx76x5g09BwI7OXQ0+zx9aMlOC6fT3A78m3xruil2r5nLKcvj8gIw9o6h1ceA/Oipwu3JgXKwe9mfxo6EYNr/e3hppLZ17qkhGDADLiBOuvYUI+FaxX6fMzeSa8/IjN4RJGS7SRzLZGlG+Z3B7t236KH4VJbOGASm/QNY1B9dqUewmQMQRWqVf+zJ5J/wCIjDBXnHAlV+wB9pSlflQUWN/brV7O9rtKVZaskptiIGJNDxn8BSoZRnDaLttZVyNDTFzZd/4ICkY0iB1zhy6j6UGPjTAnGm8oSF6EhPunxq3OGXQjK6ghWwJmnHDL1IGaJ2paWPmrwinScaSZDClGeLSFfhSl7GEpE2aSDztUn8Kufm+9CvdTXGwvh7rQIHl+FGiXgXOj4RSi6xRIIVYNGeJtR+VO+cL8AZrBj/8AtiKuRZ4gDqwR505LN+kiWHI4QaajLww5sfCKY4reZpOHsjWY6pY/GnHGrgHtYe0PJwfjVzN4g6tOwd4UaVL1zuUO6+NXTJ5kfdRSHHXBobJAjk4sfjTx0g2zWYnmH1irr2h6e0hzzBpVvqMQzEchM0UHMj7v1KRXSEFST7O4I/8A5gn000pfn9lQOe3eP/X/AJVbe0pO7Ug80D8q5bzJJzMtn/pp/KlS8hrj7v1KpGP26VEm2fngQ8J/+NMd6QW65K7d4gDQFSTr/DVitVsT+ga/9tP5VGcTZEHNbtd/0YqGi4yh4NHZLBabUlOUFCSBy0BqVmqCwsAkAZQNABsNKOViK7YOkcEt2PUrNodqA5btrUCoElJkSokDyp+cV2YVbipdRJtdBzYyHeldXpvTMwoTq96T26ANcXSMdpU0BSqNbnWsZMtIsW9qJw0oaPdp2aQa52ywSzUZw0V1VRnVaGkBDuV6xUN7VBAoz6pVQQCpaEjcqA+NN7KxrqNuW1IuFJTnOVcJIWIOlKxnnUvyYzdgGKAtPWEmGcwOvaI1n/SjNp7eZKRPHK9uO6vnJO5We7FezQ8LkgKKdRMqa51Z9HFhrH8MWlttS0XCFQic3vcBxqBC5kJe97SFg1ZYApTeO2K1l4BNw3GZsGe0OPnWc+pcT2y5xjq2yfm3ElHUgJY/nURXSRpP6WwxRuPtW519K0v1ic5InSnIQFNk5tzrJrj3OszzXSHDyOscXcNGNnGFj8KKnpHhGn99QBroUqTHwq7UkAEgK81TTXEoOigIA4jc0bgVaOkOErBAxC033LoFFGMYc72hf2ih/wA1I/GpqrZpadWm9OaUn8Kju4faFKf7rbq8Wk0bgfJxrgYNNmumvtbPCCudpHcagLEKIPCp7ZkFNRLpJCgedTNWrHB06BA17B0DxL2/o40haiXLY9Sry90+n3V48DWu+TbEvZMZXarV9FdoygfrjUfCRXBxmPXjb8HRB1I3SsUYXjD2HZ1C6aQlwpKYBSRIIPGpal5UFajCUgknuAoF3hlq7ibOIKQRdtJyJWlREp5EcdzUpG2teCdhWW19bYxhousPeS+1MpWmRChwg6g0zpGwm7wpNw2DAHWDuB3HrXYFgdtgSbxNkt4t3DvXFtZBSg8k91TLbIUvWjg7AJI/YV+RoTrcGux5o4321DjUdGkmrnErYsXbjah2kkg1W5I0rtUrRzVRquiKPnbAMZwQoldzbrCYPvK0KdOYUBr31550c6NP3ay860sCSMsamOFa7ovenDcZt7iTkCsqoMaHT+flXsDLI9lSVobSSYBQgAx6Vw5o1M7ccriYXoNgF9heJpfKAyw80plYUdSDtp3EA1P6QYo5hd1aO2pCbsFRBImE7GR3n7qv+kuKt4HYKeQy046VBppKhEq3UdOAHxrznEbxeJXirl0JClbJTsnuohBydsnJKja2vyk4yICrfD1pjctqBP8A3VcM/LV0iwhptLmB4eplyercKnE5wN41Nea2wGeOFazBnmnrM2N6hL1ushsIInIlSwpxQ74TvXRzYx/GrRioOX4XTNXb/wC0BihKut6PWigkgHJcrHCfs0BP+0yhvFk2F30ZCCpSU9ab7KkSJEyjQajWsRinRxTyXLvAiXku5VmzP6ROdZShCPt9lIJrxXpUonHLvNIOYAgiIMCRHdtW0ocPkx6saFjeZT05D60H+0O43cBi46C42hwnKA24lYJ7jEGtbb/K9YuW6XXcIvmz1edaA42ooMSUnWJEQe+vkjo5c47aW7OI4G/erSWy0sNoLqEKIggpMgHYjStl8nvR3pK/gV9Z3Fg7a4c4VvB98FC1qynsJB1KSrKSdtDzrgcUnTOq7Wx9RYH8oGG4xgjOKW1veJZdSpQQtKc/ZJB0B7qyzF1YYr01bx60YcS7bg9WHRHaUIJ07pEd9Y75Jbrreg1oFgpcadeaWlXBQWZEedXlin2HGVBOiCZB20O2s/dXFiz6s2XF7r2/Q1cKhGXlGvusSdxe7Wm4yNtsmMqBqrzO1WIf0EGs46OoxF1WyXEpWDt3GpZuYAGavmePyZZZXHLK66Ho4IwUU4rqXSn441ybkRvVMbgqHvU1FyZKZrz9TOjTEt1vTxoZeAGtVnXqJ1NDce76qbVFUkXto99Iog/UJrDdGiU43iKpJ7QrSYe9LixP+GqslgDwbxi/SeJBraCqLIdKSZty+ElM66j76+JsUXOL3yhsbh0/95r7MQ6FqSdNx99fGGMjq8axFH2bl0f96q7/AE3837HPxLtoRkyatbEyTVM0qKtLBetd+RbGMSxAE61cJbQvAujqEFMmz60gc1uuK179RVIpcIWZ2E1bstttYXgwaQtATh9uo5uKinMT6qr3/wDTKrNJ/A8j1l/0kviWCErTb2gbaKlnOSQoCBmA9dD6ipGKNIt7LRwm5Urq3GSCOrIPPiaku32G2HRqwN6pRuHy+VLaJK24WMojYA666zA2ioD61XFvbupQ6tt0dcXHVDMSeetfT+oZq4d79XX1PH4PHeVOugDF3vZ8LbaSIUTJrGXTsK4HjzFXXSG/YceCGXCpCY1Omsa1m3lhSzExXzWRnuwREu3OyRwqne7RIiTMCrK8Mg1XML6u5Q4sSEnNHOKyiraRpJ0jWu2LTVghoJaUpLYBVl5D/WsmbVXXqOURO1XYxxbqSnLHjFBCFqJKS0CdfeFfSShimlT6Hk4nkx3q7ka1tQowUI8TtU1FihQMsNx9rtCKRtm9SQWnWhGu4qUz88SShxpWYFOw40aUtkhym3+YZ82MSAW0TAnK4dPGiJwdlUQhW8wHdY5RFSGTjKHQrqLZwpPuqbkTtrRkuYvqV2Nosq2KkERpwqkv7TNzfvfUiM4K2VGUPxt2VT48Kk/MDMb3IJEgCCY8KksvYk2T/wCFWh0jVS9PjRTfYlPaw63ImcoKgD3761Sgvd+hm8kve+pVuYE0DIduAnmWxr8aEvBWgOzcuz3sx+NXPt9+B2cOaB07WYk99KMSu4V1uGlRO5DxH9Cq5a8AssvP8GdfwgNgFF0FK4pKSCPzposDt7QJ5FtVX5xB5KgXcLSsDYLM6etOOKoUQr5tdaUkEDqtAJ9SaWiK7FcydFD7AvMEJfbzbahQp68LukgFF5aqBE6OkR6irlN3bOA+1e3EfZyZh+FNNxh+kN3Sf2kyKfLQubLwU5sL9IEXDJnXS4FKm3xMe68NOVx/OrhDuGFJK1uoPe3M04fNZRPtaQRwKFa/CjR8Q5r8FUkYwhOYPLjuuv8A/aidbjzawOsucw2y3M//AGqwCMNUSPakgn6xSQPSuSxYmT7UiPCCfKnofkXM+BC63pCkqE3k7H6afxpA/wBIcgGW9KJneRNWXsdiUym8R4Za4YZbq927tzykx+FGl+RcyPuorvbukKEyRegL45ZmPKlXiePahxF5JOstDc+VWBw1GgTcMlRB4/jXewNiclwBHEq0p+0u7DXD3UV4xfGkiS1cRESWB+VJ8+YkkkrSsdyreY+FWycOdygN3ScvABf9a044NcbJuUb/AOYfvoufkV4/dRSK6Q4gsDM0kgbxb1FaxB1dwhOQytQEFJA1MVp04NiDpysvHfWXIjxoDmG39q+0l11QJUNOs1ieIqG5eS04VsizdUA6rJtmJ18a7OqIobTa1E+P41IVbqA1EflXoxZ5zQJLiuNKXVA6U5LB8T3U0tqk9mrsmjutNBcdnSiFpfIxQFoIO1JsaQ4GalW2pqDmy8KlWy+JrGZSLVPubRTV6CkDyQjehOPiNKwZRzvCoL5orroIFRH1UhkZ0ya62SV3LSU6KKxB76RRk0rZUl1KkAqUASAN5ilkdRZUFckBWZSStRCZ0zNTm0obZBKZLEkgZSgiKIhTmb/iDwJBB23otihartpBLwSpQ98CDxr5+j27D3tqm3W0gJaAUkHUkGeNScFEYrh5bCCVXKNA4T9YcONSsdbCfZlgqEyNEZttqi4M5GM2JznR5v8AwdT2xx4Up7McN0fRcEFQAHIClMlMAEa05W5E6ExpTifq5okb8a4TtGQsiDokjfjSnSZJ3pi5OkqEakxuKUKEdkykbEmgBSDCggju0qLiuIM4ewhx9QGYhMkdx/KpQVGWYBIiOANYb5Qm7nEbixw61B7KFXC404hI++k3QHzolU0pNREOEUdK8wr7FSs8ZxoO2qDT7lvOgkDhmqODFS2znRBO33VfVUZy2dlXRbV9dtctPtGHGlBafEGabcJyOHTShVg12Z0Lc91s7pF5ZtXDWrbqAtPgRtRBqYmsj8muIe0YW7YrV27ZUpn7CvyM+tWeF4RcYd0jxO6bebOHXkOBkklSHeJHCDrXzmaDxzcTsg9Ssv0tqVUC7HU3DLvCerX4Hb0NHxe1+ccHu7RLqmXHmihLiSQUngZHfFVmD2d+jo5b2uMrSq+QgtrWlefMAeySecRWRSI3SOzzPIfA98QqOY0NZl63hcjQVu2wLzDwFDt8e5Q0IqkvcPICsomtIToiUDNJTBPKvXui14rEsDsXwUqdbHUZf/UGgJ7og+teY+yKQrtCrPCsWewuyxBhkKzPoyoUDo2TopXjlkU8vtLYrC62YXpbfDFMXysKKrW2lpon62vaV5mT6VVJHanbXakY0bGmtFSk5hxoWyomT1OyQwmCCd5q2ZuTbNOOpbLoSg5mwYKxxAPM1Xtp0FWDAMAgTHA0n8QRLwTGLfFEC4wq4AuBCig9lSFlMT4JTO1Lj/R3A+llsBiTS7W9bQlLVyyn6QNpGVtsJ2JWolRKthXk2NtvYL0huE2ri2VJVnaWgwQlX+pFazAenzDzrdtjhSw+r3LtI7BOiRmHAxOu1Xm4PQubiexePNfsyNt8hNvivQLpqvCMScSvDMWT1bF3bukMLuECYBI1VGZO244173i1tLipIKlbkuZ1HvJ4AV41guJOYfctvMBC0HLEHRQGqUhXACMxjevcW7lrEsGYum3AW1oCpU4AnbiNzWHMc/xLctx0u0eW2WHDA73E7ZsQw7dKumxO2dKcw/iB9amOq6xLLyZzIPVk/EVY9LGurCXxMJACtI0NUWH3SVqWwfrplP7Q1+6a8CN4fUd+kv8AP5R3SqWD9DT3Susw1p4DVswfA1A9oKkgzUzDfprR22Oy0kJ/Cs77SUhSV6KBiOVc3rGHTlU/P/Bpws7jReMvEgyeFNLxSd9TVUi77MimquzXjNI6Uy5Tcyda5Tu2tUvtfapxuzUOJSZosMeHtQST7yVD4VlsOJR0kuk801YWN3lvGCZ96D51VJc6jpSsH66SBXUl7IpO6NUhwojxr5F6Ztm26Y420fq3r3xWT+NfVSnTlMnWvmP5Wmjb/KHjGkB1aHh3hSEn75rs9M/G18DDiOiZn211YWLkL3qkS5Uu1eyrFetOGxzqRfqXKSOYrUWCUrwiwWkjMm3aQEkDYIArGJeBrSMXKk2tu2FQnq0naI0Fe/8A6aVZMl+EeR6zvCP6mgt7lm4FlZqAKmytABEghSifI+Fe8dCMKuepQ9aWGAupCRmQGoUOYzCda8V6J3VvdvWGFotbZV8t0vJfKTmJTrkPDLE+tfQHRiwtWLZV29hybS4bScrrTiYOkRGnoRXr+qP2YxODgVu2zN9IMDsMRvn1v9F7RSROZKECfHs1gcU+T/orelRbYucOfJ0DasyfTevSX+r9ndfRdPtOKJjOkhPlJ0qoeuXkWyk3CEvT9YoBHwI+6vEzpJ0j1sTbVnz/ANMPk+uLBLjuG3Ld42NcnuuD907+VYrCLMFbyrhvMkJypngqa906Wvshgpes1qRwLYnL91eTX7zTd057O2chMnrJzE99b+n4teVN9tzPi5uMGl3ILtjaltR6szVILcBZBBir5d4cpHUp8RNVjzsqJCI8K9vJjh1s4sMprqTrDC7Z5tPWdYlRAGiuO3xOlWLXR62UtCetuEBQ1MjQ7H41S2+IvMKGRsmCNMxG1S09IL4FBKVEoOhJnx4Vl7I2pstVdFVdWFW947mmIVpy/M0E9GsSQJTcrj6va3PKmjpY+AsCzACh9rb4UT+2DpyzZARr72k8dIp38RVPx/BGuMPxS3jLc3ChlzGAezzmmKGKIcyC8dJ3EzU9PTBRKutsyQYIGmnPhxprfSpGztnKQcyISOyaafxJ0y93+CK3dY1q2i6dUBBiDxqei36Q5Un2hoZt8x28dKInpZaFH0lm4pz7cAVNZ6Y2iQsKYeiQUju4zTTl5Jcf7foVVwMfs2lOvuttt7TmHangOe3woWH3eLu3Q9maauXCCYUQR5zpVzddJ8OxBlbV20Ugp7J1EK5yNedRrPEMNS88HLglpSE7uE9oTtPlpVapLuKl3iLcvY+lZ6/BWkGJhKANO6DQFXWLJJC8GBO+iT+dXlv0gsW0tJLzawNBKjMd88e+lVi9jHYdYAVxS7BBFPVMmo+6UDmJXZyzgYTpwza/GhrxN3LBwVQOxIzVphfWlytC+utBmBSOsdE+J1opct9UoXbpVBADbwISPvmjXLuKoeDH/OJO+ELgb6H8qT29v62EOCduyfyrahtpHaS4nOO0UpWJHIxNFCUgJKsxWYhSRJk8+6lqkP2PBgjf2kSrC3AOcGk9vw7XNh749a3byUtA9Z1iABplTI8RHnUF28s0ntPLJCDoRqT399GuQez/AIzJC/wv61rcp8FU8XuC7xepPcJ/GtWm6tXMw65tOkkKSTypFv2jiynO1JA06vX0prJIKj8fmZb27B85/vF8kd6QdfCa4XWE6hN/dpSTspGlaVkWZXCMuXNqVNpnbkR3VIaYslZiGmSrWZbSTM+FLmvwFR+P+fsZM3VgVnLitx+0Ub0Kyviu/ZQb5akqcSIOubWta9h1qrPkRbgJ0A6hPx0oRw6ybDLiE2rawqQeqAXodxypPK32GlGi6wixuHVq6swoagnWpb2G3BUQVdrjIABPjWq6D2bNxZlRQVrSJOmsTWpThLLklSEHKBuJrs5qj1OVY9SPJU4fdNrgsxrGqab7PcgrzNAiNo3FetKwVhuVZEDKNCBAAnWnXGAMW7SDlCScupHMb0faIC5PxPIHHFhspNohPMiR+NQHHU5znaGpnevaFdGGDauLdCSEgqJOkzt/XhXk/Sdhq3vXAyOx2lCNssAj76qOWM/wiljcTNvEqOlNSh0+6qKQmFa0VDqRuYpSJHttXGXtLB8KKEkDU0wPpggGmrdkb1mxirMTUV1c0rizUdaqEMek09JIKyADDat9ojX4UJB0ojainrCCB9GqZEiNqzzfgf6F4vxojdWkoCglsJJgjrIn+vxqxwdtJxAEBKYTKQHM3dVWwUgrT1jMDUqLc939eFWuAZPa1wUlQSYhEaSPzrwofiPYl0LfGyhzD2FJ1IcInNl2mdagYGk/2gsQlKyfaGhBdke8KkYtlasbRHZzdYpQzJzRMkn40PoqOt6UYYEdXPtSNkEHes8r9ovH0PoREkmRPDanpEqzjTTWRGlBKikieJiacXOBA2rjOwcV7AnUCuSk5ZB23imCRJgHTSnphBMKjXSgBriVKSIUQkd29VFghL3SbEbpYzJZabtUk8/eV94q4SpJMZjHGTVR0ZleHruknW7dW/v9UqhPwAqWB8jzTkrIoAVSzX1KkedRMQ5IqSyvKarEqIqS2ua1jkMpwJF6gAiNTUImp09Y0DxToe8VCcTlWRypye9ix9KLvoTiPzd0itlLVDTx6lyeStj5GK9jWI4a18/Exxg8K9s6NYj864Ha3JV9IpGVZ5LGh/OvI9Qx7qZ1Yn2LMK3GlIsCN6z/AEQfxc212xjzbntFu8UNvqSAHkcCI0P8xRel93iVjgq7rB0JcfaWlS2y3nzo4gD02ry7N6JlurqL5xH1HPpE+OxFLcLDbimzwOk8qC891tna3yUKQQEuZVCCEqGoI86DjxWlll9B2lBI9RTXUH0JC7Zp1CYAmoj2GJObKYFVzGKqBIPAVYtX6VISSdDtVO0JUyMvD1tggJpiLZQ+qfGrM3SHEjXelStB0JFGphpRFatlwNKmMIyRmIFKpxA40MqSrY0rY6RkflJsklq1vmtSkllwjkdU/GR515xfoK0oKd5iva8WsPnDC7m1IEuIhJPBW6fiBXjL5ORQ2WOHIiu/h568TgzKSqSaLjop0vxHoypth7+9YerU26laoHHIfqn4V9e/Il0qsekvR11OHXJd6hWqTHWNzqAUnaNROxr4ZunuuUkwZAivY/8AZRxv5v8AlIVhq1QzilspsJkAFxHbTv3ZxA51x5FHU9Jurrc+m+kFsm5S+wZgpMkqzZTzJGknlXnbtrc4VcsvPJlsKCkuJ1Srnr66V6rjzKmnBmzhO4mE+iRue+vPLu/ucPxm4tSEO26+11TozIIIry+L4VZ5KSdNdDox5NKrsW9g6GXwAdQY8RuPhVF0hSGMZuUjRKyHB4KE1ZJcCnkqbyhIgQNhVL0ouEuYrodUtICvGP8ASs/V4J4U35Hwr9qgPXwjSmdfJ3qGHRlIoanIOlfNSidyZYdfFPD8iqkv6nWnB8c6zSHZct3OVaVA7EGo2NPdXjFs+DoTv41BFxTcYWXrFt1PvI/Ctk9qCzTe0SnQ6V4b8vVuWukWH3oHZuLbIT+shX5KFes2N111she2YTWH+WuwF70YtroJldpcDXklYyn45a6eCejOviZ5d4s8VQpR+qojwoyFEcDRejt0XLi6bn3iFpHw/Kr4DUyNuFfYYuBjlgpajycnFPHLTRVNPEjWtM06nqbYyTLSTHlUNpsvuIaQBncVlGlSr1oWlyGEmQgBIPPSvT9L4WPD5ZLVdo4OOzPNjTroz0L5Mkt3N8V3loV2tu2QXmx2krUqQT5A7V7yXSxgaGbe4W8h39H1qpynlqJNeV/JDYv2+BsPWzqEXN0sullxJhxEwkjjOh2r0K9eaeuWrZ4OMydQFdgK+7zrTipqeRvsv+CcENMUhvSMu2FiyxcoQorhXYEGI58ax94tpKcycyPL8quelV/cPXKGF3SFBoQmABIOvgfSsxdreCdChQ46V42R2z0o7Ix/S27SZSjEkoPFCoP3615VfW3XXTrxfWStRM1vumVzcNpeWppgAaJVJKjXn7lwvihPrXp+n4k05M5OJk7SRHDbqD2XdO8TQnLt5tyCG1Ec0UcvkE/RTy1qE8pSlk9XHnXbJOK2ZlBW/aRMTfuDdm3P/TqQzeFaSSxa6c0HX41VB5KSMzaj50RF2ykfo3Qe5QpKddWN4r6ItDc6CbS18p1+NILxsSVWTPko1XC8t4EoeHPY0/2y2gR1wPekfnVcxeSOV8CzTiNoJzWCZ7nDRE4lYyJsVR3OVVe12xHvrHd1f8672i1kDrTHPqzTWV+US8K8MukYjhZ9+0fH7Kx+VHbuMKWBDF4CTpGU1Rt3NqB+mSDtBbNPF1bySLhueeRQNWsz+BLw/qWrirDKpSmrhsAxJyn1FIlrDtJdUgET2midPKq5N0w2vR5DidwJWkTz0FTbZ8OLQoXVopwIgZ1qB38qfM+CE8deQzlthewvkTyLKgaYbTDidLxnxKVD8KIWi5o5dsOFJ+q8gj1Otd1amwQpTfATmSqR609fwJ0vywRsLDhe23mSPwpnzdanVN1bH9+pYDkQGkGfPxjeuDWh/uwnmUTHw+NGv4BT8kP5tZ+rcM+Tld827RcI5aO1LNu2CmLVAI3JnXx086Y4y0iCbdOadSlJPntr4UtXwDfyD+briOzcKIHJ3+dd823kiHVkxp2waU9UVAJs0RH1tDPjXf3daikt9UgD3kICj56j4U9a7oKl5FTYYkhQKHHQrcEGn9RjCVhXWvZhsY1oMttuQ2Q4gaklER3QTUhAtcoW7cKST9RKFFQH8UTRqj4FUvK+Q6cc1X1jhg6nIN+/SlQ/jjWgKttijcUoeYbCgw6sg6Suc/gYP50jT8EH2t6DoQHF6R40a4+AqXwFViWNpEqQ2pI17TQio6MSxC6um27hLamysZoTEDajqeaUSHbl4iffzEnv0n4UBZtzcoFuyzmBCisuEq++PKpco3siknTs9B6N9JlWNspAVooc6u2OnbrZPa7xtoa8sZe5UbrdJrvSVbo4XaPVD06U4lIKQShKkglW4Ov30c9Piu2QlX1EhOaNYGwPdXkod0p6H1JBAUfWnoi+wtUvJ65cdOkXFsW3VFaSgAgpkaGQBt3f6VgMcvTe3alhQ7QOXXYcjVB16tYUaTrjJJJp6IpVFUFt9RxEmdaM2ylcTUQvgU32tSfdqGh0y0TapA02oLqAmYNQjiDgEGIoSrxStyazplaWSHFa0AmaZ1mbjXA0BQZB0oyAVdYEkzkO28VHSdKM0vKl45c30ZEeOlY5/wADNMS9tAbcLT1iZuNTIhI1qxwVa/bEBXXEEEdqIH9RVYCnNq0M25l3SpWGlKL1o5G0hDkEl2e78a8FOmew1aLjG3FKcbQkO9hGpQRx/wBKkdB21u9L8MQrrYD+bVQjQE1UX7qXrh1csweyCVnYcav/AJN0g9NLVTfVHKlaoRP2T+YrObttlwVJI9uBMgADTjXFRAI046ihBWoE6j0pvWx7qge6uQ6iUXIG8EmKYtYza8KGVyQrUGlVl94QOU0WBA6RXZtcIvnUdhaWiEAfaIgfE1Iw9n2WytmGgEpbaSid9gBVV0h/vKrCxBEv3CcwB+qntK+4VetgAkRA5VN7jPi+a6aZNLNfRKRwUPBp6FQaDNKDVKdCaJ1u9C99Doa65HakVESqpOfOjXetoztUZONOwRrc/JdieR66w5Z0WOub8RooekHyrCmpOC35wzF7W8Ts0sFQ5p2I9JrLPDmY3E1js7Pc1HWnIVp4VDxh91jCbi6sm0vuIaLraSTC9J4d1R+j+JoxbC7e9aEB0GU75VDQivn+h09rLB8dY2pKtQoEGq5pBucLdtliXG5SO8p1HqKBj2PIwfEMMYuGCba8WWi/mgNq0gEedSzNviQjQPD/ALk/ypDoxikw8vLtUliQg67CBNS8dtxa3iy2Ow4QtPcD/OoGc9aABATx5mui7Rj0ZJQ6UjJJorDy0gJJkioocTmKogpFMS/KwTpSodlwhZLMzNEtVmR41FtXAUkcKOyIVoKkotmjI0ryLp3ZfN3SS5CRDT/06P3tx6zXrdudqyHyqYf1+DM3zafpLVcLP6itPgY9avHPS7CrPKXkwokbGrPoZi68C6WYPiraik2l026SkAmAoTE6bTVYe0mDTSw4NMivSpydbRrE/SDGLfrrND7CVrSpE5kIAJT3r4CvLumqRb3FjcJCSHEqRoCAcuundB3rT/JjiLuO/JbgFy6lSnDaNoXmt80FIy7A/q8aovlSZctujQvHUqQba5bcVnICignISRwHaEDurh4hTcG4Oma46umZ1OMqZbPVNdv9Y6VRKuXHLla3VFS3DJPM0bcVEuk5YUN0ma+azcXl4hJZHdHbDHGH4USku6xXLXpUcHSRsdacTIrAsRSp2pM5Apk00nWlQBQ4ZqU0vrWHGlcRIqAqiMuZVpVSrcB+DPlKHGlHVCqkY9ZpxbAr6wciLhlTYPJRHZPrFVa1ezYqD9VzSrhDkiDWiuLUkHU+YLNa7LEElRyLQrKoHgZgzV7d3a3LxsNKzZlAgg6EDj5makfKZhKcO6X3XVpKWbmLhGn2t/8AuBqBhLZWoLMqcHZT4cq+44GWqCku+54/EpJ/oavBbhu2vOufQstjshSRISeJNTcYbVe40y2wZVcdWlHirQUXA21HDmm3mAEiRmnczy51qeheG+39NrR9aQlq0aLmZQkZhomfMz5V08LxH/USl8GYZ8P9FL4ns2BWLNtYM2nVpUyw2lsNLieyIlJ48/yoftKfaHVrcLiQI6q4Oo89/jU+6KLaw6khtMgCHASkjmDWbxeGWQkqWlQB0WnMkeB3innnSJxRtlReOZ7hSvZkxOhbXt6x99VWIrbQ2sqQ8kAcATPpNHJAKijIf+WuD6VVYs+tLCjDg04wa867Z2dDzXphdIDgDDLis6tS6VA6cgTWWVcKntW48jVp0hu3HsQcgBSU9nUceNU63XP8tNe/w0XjxJHBP2pNhE3DZHbac8jSF6yPvJeBoHtBTu2DUV11Slz1UDlNOeXT8f2COO//AGWYOHn/ABHR4opQixP/ABBHi3VQHCDq2fWnh9HFCvWs+eu6KeJ9my0DNof+JT4FJp4tLYxF0z5g1Uh5o7hY9KXrWua/QU+fHwieXLyy2TYMqOlwx60YYU0f+Itz+/VIHWeKlD92n9axwcUP3TVrNDwiXjn5LwYM3/msHwWKf8zJmMzM/tiqDrkcHj6GnB8TAePxqlnx+CXiye8XrmBL+qEL/ZUDQVYIsadUv0qqS8c2jpk99GbvHk6C4I8DVLNjfYWjKukiacFc/wApz+E0w4Qof4ax+6aajErtBCkXToVzC6O3imKQS3dPkce1V68fgn+r5AHCyPtCm/N7g2WseZqacUxdQCS+6qNhE01WKYoTmUpRk7lsflRqx+AvL5RFFo+n3XnR4KNKG7xJ7Ny8P3zUj5zxGJIEd7YpPna8jVDR8WhReMLyfAEDfo927eH75p4ucTRteO+tP+eLie0xbHxarvnhz61rbET9kin/AEwvJ4Q32zE5kv5jM6oSfwpPbMQklRaVOurSfyogxgRBsrY+ZH413zqg6Gxa8lmj2PIe37qGe33uktWqo5sinDEbmIVZ2au/IQfgaf8AOtuVf/w9IHLrTSjErUzNivyd/lT9jyK5e6BOIOwc1haq8QrT40xF9nuWgbFpslQEpUrTyJqQcRtAP9ycnl1lQBdqVcoytpSkqHCTvUNRT6lK2ncS7QrWipVpUZB1omY16COGUSSFSKUGgBVOCqpEUFmmKVFJm0phMihsKEUaHOtKaSoZokLwph3p9MVUjRwMGiJVQJ1pw0pDaJYNEbKurdjL7sHMJESKjJVpUm2cCEuFRIlBAI3nh8a58/4GGL8aA9agZj/d5P6n9f0KkNLTmBBbMzs1QGypRchTxMzogaTR2VOQgxcRAiYFeFM9eJJTmyjKVxH1WokVr/kwaU50lDqi5CLZZOYADUpArIE5QJBjbtvbVtvkjSPbsQWlKAkMpTIUSQcx/AVjLaLNI/iR6jmGY8J37qXshQEnXUChqPPY0Ju6YecWhtxCnERmCVSRO0iuWzpJOaFjjy7qRayYUJT3flTZAikUZIgbcO+lYyoD6HumDTQVPstqpfgpZHxgVfZiJLkgzsBNedYHiDK+mWIqh1xbzhSjJrCRpJ7q9DSpIUSVdrjwqUxtUfGddSClr6E88Wurq4DvpgdNEQqKHFKNKatCaDE8aGa5JoTqlqcS0ylS3FkABIkknYDvrSWRKNsIxt0ex/J7iXzl0aaQTmdtFFhR7hqn4H4VoUJCdAkJHAAQK1OF9BkdGPkttLLqkjFLdXtl4sbqcWAFp8EjKB+yayV5cJt1M5gqHXA0CBoCdp+6vByS1SbR0pVsEuba3uUoTcMtvJBCsriAoBQ2Imo+JIUpkrR77Z6xPiKmZgdRpVcMXs3MadwnMoXqGw7kUmApJG4PGoGR8bQi4sUPoTIRB/dP86zLhzKCQACDtWstUQbizWeyCQP2VbHyNY+7S4ziChELSYNbY99jLJtuPWnLIJ2GooSRodtKclRzEH64iiKZKVBKdY0NadCUSrNUJA76s0e+DwVVOwYOvlVxb9tANRIpE9qlxCxRiGHXFq57j6C2fP8AnFdb6iDU5KAG5OgG5NSUfOS7dxq9XaugpdQstrB4EGDVs04etLbiVqMDKUbTTukN9b4j0wvbuxGW3ce7JH1oEFXnE+dFbASsQAfOscrujeB9Uf7MWIC7+T24aSoE2l04glKVSAqFCSnWdTWi6bse39E8bt0oHbtnCkJQRKgJEZtVHTfhXnX+yjcBK+kVihMJIafEA7wpJMjbhXrOIIQ8u5bltYcSUKIUpehEak7DuG9R2K7nhHRS+9uwdlSzLiOwry2+EVZXCMwI5isb0QvfZ8Vds16Z5RBEQpJP4TW4V618zxeLlZWuz3O6ErRXWyyUlB3SY8qLzqC4tVtipQoEocEg8u6p28GucoG5zoZPGpChoaAsUUA7cb1wpiDGlFGpp13Aj4okqt0up95B3qdavBxpKxxFCy9YwtB4iRUXCFkBbR3QrSl2oDL/ACwYd7RhNniKBK7Zzq1n9Re3/cPjWAwRrOpslQHagCYmva+kVl85YDe2kSXWyE6cdx8YryLC7dbbKVKSUKSY158/GvpfSuJ/6dw7o4OJx3NM1lk4htpLaT2B8TNewfJXhhFob1RUgvKJS4BKcqeChyJk/lXhmHW93d31rbWivpHXA2kRvNfWPRTCPm7BEqZylphCUIcQmTHJSf68K9LhY+05vsc3Ey9nSu5Ev1EPtoI6tMjVs5m1eXD+tay3SC4Dl06WAcsk/ROBQHlWgvlpHWvJhIB1LYlJ8RWKvyl99SillxXdKFVWeduhYY0iDcuCO2Un/mNxWR6U3KGbRwkNQBMJUfurVXSlNpOVT6DGkgLrzXpneKgNpeUpRPFOXao4fG8uRRKyy0xbMdcXLZcUT1gk6kigl1hW7p8xSXKnlKUSVKkySeJqKS5Oo+FfRSm47UcMYJoly0To6jzpOpSrZ9n1qEpwjdI9KA48o6BAHlWE81dS1jfZln7Fm1DrRn9YUhw1c7tmeShVWl1Y+oDTg+oboHqax5sH1RXLn2ZZHDHPsg+BFJ82O8G1Gq/2o/ZUPBRpybxY2U4P3qObj8BoyeSd82Pf5K/4aT5ud/yl/wANRk4g6Ih12f2qOMYuBtcv5htJqllw+CXHKPGGu8UK/hpRhq+KT6U1GN3g2uHKKOkF6AP7wrzFUsvDktZgZw8jmDXfN5ijjpDdLVDjySCdSpApwxxQJBSwobTlj00q1LhmS+euxF+bVc6b82q4GrEY6Ik29uaX57b1m1Y25/zq64Zi1ZvBW/N7g2UR513sj42cX/EatU4uyrezaPguPxrhiduTrZDycp6MHkOZl8FWGLpOzrg/eNcG7xI0dcj9o1bfOFodTZuR3OUovrKNbW4B7lD8qOXi8i5mT3SoPtp3ecPiaULvUqnrFT3gVbG8sIks3Q9Kab3DDsbnzSKXLxe8HMl7pVF28iCQR+wK4v3ZOobP/TFWoucMO7r6f+nP40oewtX/ABax4tGjl4+0/qPmP3foU5duDMtt6/qxThcvDdhvyBH41bFVhEi6BPIoNOixI0vGv4TVcle8Lm/2lQbpfG2T5KIpiboZ0A2xBzDtZzz5VdZbP/zTUeBqvu7m3bWQyguAfW2FRPGo76hwyKWyiWyTBok0EGiA16UWcTQQGuCtaZNLV2TQ8qpM1NpKGwocTSUlITFQ2FD6Ys0hJps1DY0hKck6RTaUVLYwwNSbPtrWnXVJ28JqHNTMLKfbGwswkyD4QayybxYRVSQJpA6xQUmQRoFOQNKkJypUM6WgArismgW5QlYnqQY4pJipI1Cshk6GA1XhSPWiF7J1HVyDEJbKj41sugWFYjdYVc3FhiKrQl7IYbHbgbmeU1jFqWAR9NExqoJmvXPk6b6notbEpguKcXqqZGYgeOgrHLtGjXHvI5zC+kybf6LGkOOaCFshOnjUbD+juMWVy68nGG869JLAIrYBUgE89YPwoixrOk71yOJ0pmcNp0lA7GKWUzOrB17qg4xddI8Lwy4uHn8MdSlJGiVJUSdBljjJrYEpjMSdNwOdZbpworbw6xSAFXNwCoTrCdfvpNUBnsD6N41h1y3eMN2zjoQB9I9uojUxA9K1rL2NogP4S2s5ffRcp1PnV0wczTatQpSQSN8tSATvlE7b0tI7PiKYpwWeZ9aHNJNduqjKg3WLH1j607rV/aPrQM1dmqlkfkWkkB9wfWNd7Q59r4VHzUk0+a/IaEWLLiltSTrrrXrP+zj0R+felZxu8az2OEFK0hQ0cuD+jHfEFZ8BzryOyMtR31670W+VBfQfophVlh+FNu2y0rddeC4U48VdrN3iAPACtM2TTiT8kRjcmj6pNuLhtSVjPnSQocwRr99eHY/hiba8vMNu0BxDThbKVcQDIPpFZ1n/AGkL7PpgbI0iUumam4d0kHSO4NwsDO80l9J4kEkEHvSrTzFcGpdC3F9Se2n6MJTokCB3VBdwi0dxa3xJbZ9tt0lCHAsjsmdCOO53qaFtpdDPWJDqklQSeUxT4VsTTEV11DV4y6fdV9Eo+O3xqs6QW4DwfCQOsGp7xoatH1MX1s+i3ebdglBKFA5VjgY2M1GuD7ZhKlR9IlOaI4jRQ/GnF0xSVozVy2EhBSe1IApXVFJUkGSqNeYpzoOVGmtNZAcuApXugR5V0djAeiFBIGhq5shDYHrVIlee5KUgQkRV3YmG54beNRItbsntAhWlZ35SsdOH4CbC2VF3fHJpulse8fPb1rQuvJZSp51QQhAlSjsANzXjmLYirHMeuMRcBDZVlZQfqoG35+JNQ3Ss0jG2QLayW2RlCM0RM1LbYdChmWlI232pziwXCkcOVEbKQkzqZ10rnbs3R7Z/szOpY6W3bSTou0Mk5plKhrpqN9693v3Ju56zP2gR9N1noI37ztXzv/s6u/8A50lSdAq1WZ7QgSNZGo8eFfRd8sqfKisqSrclxKknzGqvChAz5Ox5blv0ru1tKlbF04lJJnRKzAB416HYPou7Vp1HuqSFeVYbpdP9rcZmdL14axPvHlVh0axZlm36l55KMh7BUYzA8q8v1DE5xU11R0YXWxe442HGkOJVBbVJ8NqdarzsIMySNa5u5tr1txtLrbgUmYkGq/C1Fl1dstQBTITJ3j+VeSotbM6C0JoSgNacVRxpijPA0UAgpZ1im7GDXRrvToQdpRSsVAdHsuKiZCHNPyqVmIjjTMVaU7bJcR77evpUtUMsmjInnXmeO23sOMXDaRCCrOkdx1/OvRrF9LzCFp+sJrO9M8MXc3Nm7bNlx11wMhIGpKth6/fXZwE9GWvJnlVxLn5EujqsUxw4gtvM0wcjcGDmI1I8Bp519H4mhFlhaWWypbihJynIsacU8qz/AMlPRdrCcHtWiASyJVKcqsx1Kge81bdMnUPQlQSSDCUuJKFDvCt/SK+rX9OofM8h+23L5GIxu4AtCykqLxnMmci/51irpxIJDiykDg8j8a0OMKcdBbKk3LSdQ0/76fBXH086zF24ls5Uuusn7D3aT5H+dc0pamdCVIrMReLbCihIII3bc0ry7HLxl26WXC5KTG2Yes1selbqwgp9ntVE7LCo18IrDvNu7KatnNJ3r1/S8T3yfscHGZFtArF3VtrLhHimhdfbL/xkDxolxalSieoSJ+yajKtkiZZI869GU8q7IyioPv8AwGAt1DR5o/vUimWzsWz4KFRFW7estq9KE5bNx2c48qxlmmvyotRXkmG1Uv3UA+BFCNg4TAaVNQuo5OKHlTg2sbXJHmaxeW+sTTS10ZJNg7E9UuPCkNksboV6UNJuB7t36k0RL98k9m6n96lqh3iw9vyhptFD6p9KQ2p5UZN5iIOUPj1FFTd4iCJKFHyNUuW+zE3Nd0Q/ZjXC1J4VYi9xCcvVIUdvdFO+cL5MBVm2dPsDjT04u6+gtc/h8yt9jPKk9jVVkcSfSfpLBBjhlrk4sz9ay8hP509ODyLXl8Fb7Euu9hXyqz+drUHtWigPOnJxayO9uvyJqtHD+RczL7pUmyc5U32Nz7NXXzph/Fl0ef8AKu+csOO6Xh/XhT5fD+8HNy+6UvsrnKk9nc5Grw4hhh+s8P3RS+2YYR+mcH7lLlYPfDnT91lF1To+160nVODaavhcYaf+JI8UUocw5UxdpHig0+Rif5w58vdZQpDyDKVKB7jTw9dAyHFc9dauycPO1215pNKEWR2u7c+Z/Kj7PDtMOf5j9Ck6+5ygSCAZ1QPypA++OCD4oFXfU2pEi5t/4qf7IxwetzPJwU1w9/mFz4+CiL7vFto/uUxVyoAyy0fI/nWhFi2ROdmP2xUHEDZWkJKkuuEe6g6DzqcnD6VbkVDPGTpIsbcy02eaQfhRxUWxcDts0tIABSNAZipQrvxytI4Jqm0OpaQGlmtLMzqSlpDTsDjTVVxNNJqGyjqSurqixnUtJNdNTYDhUizUU3DZGhkRUcUVk5XEnkZpSdqgJkHNI6+ZgAJA8acEqCVSHN4OdyNKe82C8sZQSTMrciQdRAoJKTJBaGukJKq8KV2erGqFX1ZS4QWgZ0iVRXt+CIFnhFlbDTIylJA0AMa/Ga8gwa3Xd4ra28ryLdRm7AAidfKK9eCwYJO9c2d9EdGJdWWiFSDKtQdgaJmgwNZ38agNqITorKNqOhaSE5oJGszXNZsTCvsaHwg1jb5L150/bbaSlSLO3CiTsM3461rkTIkHXyrO9Fkpub/GMSUDL1x1aDP1U/zoe4GoTBCTBBHAUVJgSINDRwIkDwp4POTTA+IDTTTzTK3kShJrprjSVnYyYmydIBjhNNVbKG9au2tkqt2VwZKBEiIpqrYTBABMwOJqOYx6TP2aChCknnV7gbRxPDrzCBq+SLi2HNY0UkeI18qi3zBYcbKdMyZ9DVeSptwKQSlQMggwRXpqPN4dI570zZqcO6CYi4UIU2Gyr6yp+6tvhmDr6P2LDsuKatHZW4UwMi4C/KYV5V5P89YqgQjEr0Acn1fnQbrGcTumFM3OIXbrKhBQt1RB8q4Xw8k+ptrTR9B3lkm4cZc6xxpxpUhbcSRxGvAxUrNOg3qh6E4mcY6NWtwpWZ5Kerd55k6H10PnV42U5iApJUncTqPGk9jMosMwFGGYvid4w8sN3ygtVvlGVCwdVA+Z4cakW8M3zzZ91f0gHjooVauaiqnEvoi1cAA9UuT3pO9Ia3M/i7Sre6U19WdKRtrK1GxI18atsVtw+W3tCUdgnnGoPoarlQUEk+7W6laMXGmQ2o68qHEVcWCwlpZckpaQV5RuY4VUZSACN6n2CyteUSCrSnPdBHZlX0+vnzhSMOtf0lwZdMxlbHDzPwFYlFt1IQCRAia0HS9py1x58KUSlYStBP2SNvKDVMApQOm9ckp3sdcYUAYZWVKUQJJNSGmlIWpSiInlsKI2hSiVAkA1LZaK05QCo8ZqLLo9P/2fGgjpk68YQG7ckkrKQJIg5ht48PCa+gr2VXqCc+pHahE/xjT0rxn/AGeLPJe392SUEBLSSF5DOpgKOk9x0Oor1rEX0sOvPuaBhBcUVN5YgTrHZG24oRMj5a6R3Ie6S4wdcqrt0jKmPrnhwqqSSFSdprny4lbjqvfdKlmTJkkk/fQWgtRBIgcRNSWXXR279nxNBUew4erUfHb4xWlxEoZxO2dUkQsf9wrFJSrhoRGtbBh4Xti0XRmWNZiIP+teZx+Omsn7G2J9ipx1tTOKlTZKUPdsZTx2NAF060JS44cu5zGrLGUqfw4ONkJdaIk7wnY/hWTxd72eyWQSFuDLvrFdvBNZIKP7GOX2bZCu8fxH2tw219cNtZoSlK+FPa6U4y2ABfun9oJP4VRjfWl0nevd+z4qpxXyPN5k76miR0yxlH/ENq/aaSa3PQ/GXcawtwvqbD6VltzKmBzB9PuryEmtd8mV0tnF3UKMMvpyj9saj8RXl+p8Hi5DlCKTR1cNlnrSk9jeYc7cMN3TCQguMgqbSZ17q1nyUsXHSi6FzeWjKbdpcNhUnOvie6J+NZ02zisctuoH6fsk7DxNfQ/yf9H2sDwlhCQWtJKN06mT4GvP9Jwpt5Zrp0/U34vI6UIvdmjPVYZhqGUqSkkZUJdXEnlNYTHnsyylRUN4bX2gfBX9eVabpJdnKsLzNJAyjOAppZ8eB/qK85xdxYUQ2pOv+C6okH9lW4+PgK9eUqXxZzRVv4Ior9wSpOYKP+W8IUPBXH41nMQuw02suFTYj3XhIP71Wd/dgktO5m1H/Df1B8FbH+tKxPS7ERY2bnaW3A9xQzpPcKiMbdFSdGcxFVvc3jnVOW7TmaOrKozd4J7PlVYttAHvoP7wqE2Rd2iH4TnkoWAOI2+B+FCW0nkK+v4WHKxKKPDy/wBTI22EuGxm7MHwNRFtE7g01xgTppUV4vNnsLWB408k2t2jWEfDDKY8aYWFHZRqP7VdJ2eMd4BrhiF0OLavFFcryw7pm2ifYOGXEGUrUD3GkU27rKyaD86PDRTTR8qQ4sfrW6PImoeXCNRyeBxDqRAy+aQfwpvWOgRlb3n9GKT5zbPvW58lU9GI2f17dzyVWbnifRlVNdYjQtc/o2v4KIlcDVps+R/OnjELA/UdT8acLzDzupweVVF4/eJbl7rGBxGxt2z5kfjSFxHBkDwWakC4w0j9O4D+zS5rBQ/3hQP7P86v2X0ZOp90yIXB/lq/jNd1jeuYOeRmpWSyMxcxylP864W7Kj2blsjxilpvuPUiKi4yqCkqczDaUg0qnw4O3Hk0mpXsiJ0eaPnTxZpI0da/iFNYrFzIogpWgKJ7PmzSlbRB0Z1OssxFTk2ObZTZ/eFKMPJ2yn94U+QHNiVmRomczQ/dIpA21xLR9RVp83KOyZ8675tX9hXpS+zBzo+SsLbMbM+SzTSw3ybPg5Vn82r+wv0phw9fFCvSk+F+A1mj5K/2dB/wx5LFL7KjLPVK8QsVNNgrkfSmmwPKpfCvwPmryQTaA7NL++kNqkalCx5VO9hPKlFke+pfC/AfOXkgptmtcwdHgKG5btcM/mKs/Y1c1etd83uKmFKEbknQeNS+FddAWZeQmEnLZoSDISSNfGrEGq3DlIAcbQ51hSrU1PSZrswuoo5Mq9phZrppoOlWz+A3rVt1oCFn7CVdrwjnVZOIhirW6siGKU/worJpJoSVhU7ggwQRBB5GnTWimnuiHGuo402uJpuak5DSFJrppkmkNS2UkPmuB1oYNPTU2Ogop6PeFMTRUCpbCi1cbSplh4ZQtacklM6gx90UAIcSAB1ukzoEijsF1ywU20tQKFBYCTE8KcWZuUpAQVkxC1zJ3OleTmTjNnoYmpRRo/k+t89/cXC4HVNgJJVmMq/0r0FpJgwASeVZ/olYpsMOblKUuOdpZA37q0DagR2VQInwrzs0rkduJVEmMp01jT40YMhR1MEa1FbWIEzPKjh3WJjTesyxuJXRs8MuXlK7LbZMzxj86h9FrUWuB2bUkqKAtU7knU/fUHpg/nwxmzB7V0+hrvyzJrQ2zYbQgEie7lQBJSCRoTzM04qUYhHnSAzBG868qcB2iO0OPKqEfESqYaIqhnet5olCGkpTXVkUbK1dcNqzO3Vp3PdR2nM+rqCkDUE6j1rJt4ndIQEhYKQIgpmjNY1dNICEBoJGwybVm4MpMvsfyqXbrQQZSRNUbw7RrmL1d0ohxKBlBPZ0mle9416/D/7CRyZPxsjqFCUKOqhKFRNFI9C+R3FOqxC6wxxXZfT1rf7Sdx5j7q9O9jUjEFXCFBOYdtOXfSJn09K+eMHv14XitpfNTmYcC45jiPMTX0pbOpvbdq4YKVNrSFJPMESK48sd7LRGuGUXNu8w6JbdQptXgRBqk6PYJcYVgIw+9uU3IQpQbWAdGzsDPEa1piATAInuoK0kpIjWshopLJJfsnbderqJQfFO3wqmCY63NPMVdrJtsUzxAeT/AN6f5VDxRkN3DhT7jgzDwOtXB9iJruVnv76VaYFbhDqlr3AhI+81XhtTn0YEKJA8KtGVlvIJOVCo8j/P76eWTUdhQW9lP8otjnsra7QO0yrIo/qnb4/fWEbkpiTNewYraJv8PeYVs42U+fD415OlpSFlKtFAwfGuQ6ovYlWiEyArUGrBthKHCvUpAmE1Ht2s0KPKK0fRTCHMUxZhhtBWCoEp566J8zA86LKPaPkgsjhfRdTy0kOvpLq0CMxSf1DotOkEDUETxovTvEPZOiGJOJUgOvJ9nQUZoBWY2VoNJq+tg3Y4IhptQLfkU5tu0k9ppzgY0MTXl3yrYmbi5tcPQvMi2HWumSrtqGgk/q8hxpoh9Tym+QpS40imstERJqwurZJ7Q0/GglJ2CQBxpFg1AbAnWrLB7ktoW0o79pNQ22cxk7ffShHaBHDXWss2PmwcRxlpdl42QorQtQIcBGlef9JXCLw25kFnQgjjWrYenMFiYIWnvqg6aNBxxi9bBhfYWY4jb+u6ub0jIo59Eu/8j4uLeO0ZzYU0mK7XSmTX1bZ5KHoSXXEtp3Ua1GFoNoWi12VtkKT3RVFg7RXcFcaJEV6Z8m3RZ7pPjrLHVqNq1C7hSROk6J8/umuDO3OWhHVjqMdTPZ/klwA4s0ziV22ptKm8yNARBr169CbO0SloltKANUpzDTn3eldhFg3hGGpbSgJgCerT+FUuN4nlQtaVEpCT9I0dv2hy7/jWcIRxxUIdEJtyeqXVmU6QYkOv6u0CGkEHOiCW3D/9f60NZTELuUlpQCSZ+hd2P7Kvw+Aq3xBxtAU4nJJkCZCFj8P63rIYi7Ki2odk6dU7qD+yfw+FZNuTNEqRX4ld5ULB10/Qvb/un/XyryLpW+Lq7Uyw48ltOqm1q0SeQrY9L8VTaW6m5zg6Bp06g9xrBYbaqvrxKFkqC15nFE8OJrSMnDdE6dWwPo882i4XbXJWht+AlSU5sq+BjiDMVPuWUocUjrEEpJHL76vrnCrR5CULZALYypUnRUcNajYvbFbgeQQsr99PEK4+IO/nXv8Ap3GLKuW+qPL4zA8b1royiUzrOZJ8xQHWM2kVJeZIns/Cqq7t1hUozDwMV6OSTirqzHH7T6nO2auCT6VHVZqHA0wl5Gzrg/eNN9ouU7PL864ZTj3idkVLszlWajwNDVZqFEN/dp/xAfFIpPnS5G4bV4prCUsPdMtcz4ADaq5UhtlDhUgYq79Zlo+VO+dZ961R5Gp/oeR3l8EMsHlXBkzUz5xZV71r6KpyL+z+tbuDwNLThf5h6p+CMi3PKjptzyqU3iGHcW3xRRfYafrPDyreCw+UZSnP3WQupjhTC0BVl7Rh6tnXR+7XTYLn+8qB70VpUH0ZPMl3TKst00oNWpt2CklNy0eQ11pnsrZ2fbHial40NZUVZSrmfWmFKvtK9atzZJOzzR/epPYJ2W3/ABVDwWUs0SnJc+2v1rg48NnXB+9VucNUdik/vCu+aneCZ8xWb4Zlc+BVi6uhtcO/xGni+vRtcu/xVYHCnvsGmnCn/wDLV6U+RkXRi5mN+CGMTv0jS6d9aUYrfg/7yv4VIOFvj/CV6U04c8N0K9KOXmXdhqxPsgPztfzJfUfECnDGL7/NGn6gp3ze79g+lIbFad0xRozeWH9LwhycavxHabPi2KDdYrevtlDjgCDulKYBp/si+VIbJZ2FKUczVNsa5Sd0hMEePtC0GBmTOgjUVeJVVIlpFjcNqeXldJgIjhtrVvMGr4duMdL7GOdJy1LuHCyCCNCDIratdLbV7CDb3KHUPCYI7SZO8VhArnTgZqs2GGde2Z48ksX4SRf3HtWIPXCUZAszE6nQDXv0pqTQqWtscVjiox6Izm3N2wlNJAptJVaidI4qnamzTdjThUuRVCpoiaYkUUCpcgoegUdAoKBNS2U86zlOilEm4cpTTgUP9a0WCYc3c3qngkQVZ1GNv51U4VZuXbyW2h4nlW4sWEWrSGmhoOJG5515nFZ0tl1O7h8Le76Fil4AJSkaA6iiBcaTAPComY66xxorZmSrfTSvMs7yc05GkCd4jQ0cLTmga5uM1AbjMCCSBrBqU2BAiPLSmBSX6zc9NLFkHM1atl1Wmx4H7q2DKxlBVvtWK6NvJu8exq9QpK2+sFukg65Uj8617SymNdY4mkmDJgUE7kqFFSsZRCwD99QkqkyTMa0VtQk6CqsR8XqoaqKqhqrsmjNDDS11dFYUWdXV1dQBKw4/Tkc0mpb29QrAxcjwNTntY8K9Lhv9r9zmyfjAKoaqKaGRSkhoGRXtHyU4t7X0eFs4uXbNXVxO6Dqn8R5V41GtTMLxW/wlxbmHXLlutYyqKI1HfNYzhaLPo9CwLVpqAot5gHMxKlAmQCNgEjQR51TdKLC6xTBH7ewuF295KXGnErKe0DMEjgda846L/KJiNniLa8YSMTskg9ZbghlS5GhCwJEHXvr6EcwDDMVwhOJdFMTVd2rf6e47JZSsgHqxxJEjT41xSWnYtJvc8/uGrk4Xbrugn21pCVryGRnA7UHv1pMRQH7Fp5OoQQR+ydql4uzi1u7kDFupKlHKVBQORKSVLOu0xFUdniFwzYFi8w5zMpCcvVKkALTmSDOu4NSppMbi2g9k2kOrUTJj0oy0E5knQLGT8vjFRcJUp5QUonXUSI9BVheJAAA3NVeomqC2j5dtELiFRBB4EaVieklh7NjLhT+jdh1P4/GtbZrKnFp2z9sR8fjTcbsPbG2SkQ40CSYnsggH0kVg9jSHUyeH2q3nQlCSSO7hXtnyfdHkYfbF+5Q3BUW1l0HIVfYWRqjMnKUq5iqfon0ZFqpK3EJLgWUJDmynEknIo8M6FaGtfeYi3YWedbymrdpvq+tcSQot8GnAPeKToDSW5bYTpRjreHWz97cOLWWhlbS4v6VavqoKgO148hXiN5eO3ly6+8ouOuKK1kknU1a9JMcfxq7CjnRbN6NNFRIHee8/yqm6uFa+NNsEvIM9uR40FbOVwSJSONTQzqOFEDZBgjQ0DK8kkaCRUG+WUgIRoauVMxIiBvpVbd2qlQsJBjWZ2osCuYfyuhAXGkK86kYpYlWHXLKFKXmGZGYyZGtZxq6S5i4QDCDKAe/ga0bb5fabVnQqDqQd683i8cuGzKUf1NcUllhX7GGk00q3G5NScZZ9lxF5oGUzmHgdaPgFmbq8CikZG9STtPCvqFlUoKfY8vQ1LSXnR/DXV9Qyy2pT7qgkNgaqUdhX2F8kfQ5voxgTK3EJduVdpa0pIUVneZ4DYV598hPQIuus47iDYyKH92QqQoJ/zPPh3a8a95xO5Swx1aMsgaJJynyNcivr3ZrLx2RGxbEEBkhBzKSdQFZVp8qwGIX2dbji3ADMBwaH97+vMVJxu/6xRCi4tKdJ2daM7d4/qDWRxG66sFS3SUHZ5OqT+0OH9bVE5VshxXdkTF7hCAEtnqVn6qu00s93L+t6yWK3yWm1trTkWR+icMhX7J/rwFWd/cABRlISfqnVCvDl/W9eXdOsZhtVowSSv6itS2BxB+6lCNjkzOY1iCsSxFSwpS7dolDYUZjmfwrQdGrMIZU6YBV2RI0jjWYwpCCpDZO2mnxNa03iGkpbZQohkaQYBEVMnZcVSLRZQFHU5tzxmoj71uwsi5A6pQKVJ95RB3IHPj5VXo9qfdzgkTwTp5VJThLjsKcPZiZO9GObxyUo9UE4qacX3KldugOKDbqHUA6KQrQjnzqJcML7QAUk8q0K8LtmEqceQVBOsESPSg/N7D7PXNW4yKTmRoU5hXtR9Xi17UDzX6e0/ZkYx/r0KIKj5poBU5xyHxRWvdwq3zFKEKWoqgHrCmB+dU+O27NtedVZuuEASrMqYM7aijDxUc8tMbLlhljVuikUrm20fIihlaB7zCfJVSV5zqVT4pFCUkkbJPlW0oSEmgBcY4sqHgqkK7U/VcB9aIWxxQDTShHFs+tZOM/BaoafZSPfWPFNdktj/jR4ppShr7Kx503KzxUseVQ7XVIf7sd1LB2fR5g0Vu3Z/wDMNeZoSWmV7OKP7tP9kB91Sv4DTT+CE38SW3bNcH2D+/UlNoiNHGT4LFVJtRwWPQ0VFmD/AIiPOa3jlfumUo/3Fj7A4RKEBQPEEGgrsXRu2fShN2qgew6ie5UVMbt7hQ/SKPgqtlUuxm249yGqyd/yl+lBVarH1FjyNW4tLngpz+KhuW14PruilLEvA1l+JUFhYOoWPWm9WscVjzNWam70fXcPiKEo3g3UfNNYvGl2NFkb8EA9aNlr9TSdZcDZ1z+I1NK7sbx5oppeuRuls/uVGlfErV+hF9ougdH3R+8aX2y9G1w7/FRzcPcWmT+5TTcr427J/dqarux9fyoZ84X0j+8u6d9OGJ3/APnq9BXG5P8A5Zr0NNNyJ1tkeRNFtfmf1DSn+VfQKMWv/wDOB8UClVit8oQXAO8IAoQuW+NoP4jTxcs/+VP8dUpv3/5E4r3P4IKmXX3FKJKlHUqNXLDue3SoKCiNCQeNQLt4vM9U031SDqqDJNMs1ezEsqUAVahPEVnjksc6XRjmnOO/YtA4aIlyoAc13pyXTzrs1GDgWSV0+RVel3voyHQaNRDgSppaClYp4Io1k6RYNOFJNcO81LmPSERRUxQ20zsKmWtmt5YCEEk8AKzlkSKUGxrYnbWrzBsKfvXBlEI4q4VYYV0eACXLswND1adz41qrVLbSAltASkcBXn5+L7RO3Fw3eR1hZs2TXVsjXTNPGpcZSlMTxNMRlg8J3ogVxHL415zbe7O1KhUp17U9+lPEhMiDxk8KRJTmMjbc09BmCU9k7DnSbGSm+yQIk86XEblqyw+5uH1hCG2yc3LTTXxiltla6DjuRVJ03eDmGIsmxmcuXAAJ2AMn4xRYqCdB7VNtgNqsAB15PWuHiok6TWlQY0JqDh9umzsmLduQhtIR/OpYUDHPYxTQB80q7J9aMhRBMAa9+9RUGY1NECux586BHx2qhqFFVTIk16M0YoZFdFPIpCKz0lWMiup0U5LZPDSlob6BY6y0uUVYO8KhsJyuo5zU13YV3YI6YNGGR3IjmmKp5pAmVeFNqwQ2NI570xWpoqqRtGZYArPI6RSDWzRia9a+QrpJcYRj7eHuLDlncZ1N270loXGXsry8SQI9K82tUiMsanaKlt3DtndMP2ysrzSwtB5KBkGvKc7lZ06dqPqu5uMNxFhz2oqQsM5rl5wjM8sq1QgDhr6TyqBe9HkoedeKBmaWbhxI+qQjK0j4zHjWeRds4ph9riFuPo7poOiEzE7jQzoZHHaoacWvbBUM3CgjrkvKQrMQpQ2mac8aIjNlv/Zb2d5pkNypDtrbE8yElSx8aiDCFeydYpM/3frdRr2XoPwrrTprfNOIL7SHcjynlrPZkkRv3VJY6XLcbbQqybKerU0dYzAmdKz0MvUSE9Hwt5xgABSnLi2THAqhaPWIqzaw63bIeWhJCyX8h2UlYCXWyeBBEis9ddLLzIS2wymQMx11UNAod4qqVjF9e25Nw+cxGVaUiArXeKNFdRazV4x0gssLbU1nU86lKWltp0W4ke4VA6SBxrz7FcXusXuCu5ICU+62gQnx7z30N1mLhR+1rXBuI20oKXkjhGmgpcgkE0dSYOuw2pAnzNSMYEgqFFKRI2pUJlUxtTymONNAR1JGUDeai3wCbR0nlGp3NTM0Hn3ztWW6XX6hYlKVBJXokA695q8cHOSiiZyUVbMW+tS7xbrI0SZAG9IjEVphKTBIJkDVJrmG5TmzFJmDSOMEyrMCe816uTho5F7Ss4Y5XF7MEp1b78ukr4SrU17h8ifyfK6QKZvb61KMKKgopMxcEfVHJPM8dhxqi+SD5K7jpRds3+LNOM4SFSkbKueUTsjmePDnX1naIsujVili1QhvIkIJbEBsDbs8B/WlZTUa0opN2WDlwMMsg01lCkwEz7qf1e6szieLKuHFNgklIzKYcOo/WSePr58KBit864VFGWValBMIdH4H4c+dZ+8uUKQVPF02yFElZMO2yuPfA47wNTmTXNOddDWMb6i39yhbfWlbgCZSHPrIPIiNu4jy41j8SvSHSSoNLX/ip1bc5SOB8/A8KnY3fFLgQ44lt0gBu5bA6t4cAoDQHumOKSNqyuIXZaDgKUoeIJWyTKHOZT/XjzrJbmhW49iAt0LbTDSjJU0dUkcSn+vEca8gffcvL511xQUXVwJOyAdBV10pxJy4ugyyt32cK7EgyCRqJ5CqvCLdTlykBAXm0mM0J5xW848uC+JnB65F/geGvPurU2lvKkRnmYPhWnt8JaR+lJVA1AECnYIwi2sktoACUmBIgkcz31P1UCUdkCQO8VzG4xttLTalJQkdnYUluh523bNwEtuHUpQqQPOlzk6fWnUTTELBziZOsjb+hFPtQgN5CUBClGeB2mPvqAu4cLQaCtOP+tHeu7ZTirRSvpmwCUxOXlrXBhppQKu0ScqSowCaVAZq/wARNvam4bQkrCg3kJ23EHlz8qobt1y8unn3AApZkgbDuFEvbdhOJPt2yi4hCytSzIzHlHdrrRbUFl9LmRC4nsuJzJPiONfQencMow192edxOb2tPgr1InnVW5drQ6pAOg0mN6vMTZcCFIaAzTrk2iqhvDXFLlwZRyrXiY5G0saFhlFq5BGHS43mrlLIqUm3CEBKRAFCU1JMiq5c0lfUalFsCoynvoK1GY2o6minegrMaEGsJp9y412JmHN50FW5B1A3qcm3K0BJKkp2gmNa7A2stuHSjNJMTz4VYoYLiTnRlJOoI3pLHsYynuyChkpUR2SfGnBsxlSgAbGeFT0MBswlII58qRQCVgFEjxocBayKGdRJSIMiNxRlsJW2SUA6jYUbqc3aEknTTWKcu3Uhoagyd+AqdI9RERaJKvpG1gaGQYiim3YgENrIHHORNWDbaVElbiyuBsYFDetyhYCSVgnj+dNWJtEVuzZUg6OZtTHWRFOVhrZTKXXh3ZtalNtkDVJBoqwQEgA8geVapMycjI4449YXIbZeWRGoVuDxFVnzrd/5k1ZdKwkXiUp4JqhIrizznGbSZ3YYxlBNomjFbniUnypfnR/iEHyqDFEbaUs91ZxyZXsmW8cPBL+cnDuhs/u13zgri036UwNAaCl6qtv6nkioeBwvtNWEGlF+kb26KjPEtkaTNNQoK0Iip5kk6srRGrolm/TMpZAPChrbSX0ZgouLMz8aRtnO4lMbmpoyLutD2kJOnjUzUpP2hLTHoMUkikEjhUhe9DVW6kzMRMkgAanhUltpZEhJjamWKQbgKOoQCuPD+dW1sgIZbHdNcufiJYnSNceJTW5FbYXp2T5ipCLVw7IPpViiMwSRIFW9iygoCjJB2rH7bPwX9miZ9uxdV9U1ZW2A3K4JbIG8qIFX7VugrHZGQd/Gp7Y4R2dhBpPi5sa4eJS22AqSRmjfh+dWjOFONAG2uXmid4y/lU5PunKT60VokA5hHfXPPJKfVmsYRj0RGbsb76uJLBOmrYM0du0xAFI9tQSRxRUxIKcu5PCKKFEGIkH4VnRpZHaZv0+66ysDeQRRkKxAaKbYV++aKkk6bKGum1GT2uSRxHfSoCMH75OWLVEHSc809V3dZSDaOKg/VINSgRw32pWp0knyoYEb50uWl9rDrkgxGVINU+J3ybnGrFb9rcISz2lIg5jroQOWladCttJIqqw7M90gv7r6qAlhPlv8aQFgz0gslaL69EGZW0oU7+0eGAAl88iS2oR8KnNLIzCY10NKhtK5zoSs8cwG1VuABGO4Yr/jmk5eClR560QYxh6jPtrE8usH40Q2lupIm3ZUInVsUJWFYcojrLO22nVsUbgfKShSZYFEAk1xE17LhZy2CIrkoKjAGtSmrVazJ0HfUsNJbT2R51cOGct30IlkS2RCRbhIlep5U1agkxtU51GUZsycu81V3PbdGXaKMyWJeyEHrY9tQLiY51Nc2qA2mFAnhVi8AmQClQ3kGaMLbi7FPqiMRTgmE60oEq7q5e1aVSsVglamj2iDJXQYzKAq7trVIypCZ01Ktq87islLSb4o27EQQlgKBSSvYjgKHlJWBO/CpvVdY4lKUgcPKKPbWa1QEpCieMa1wX4Og3vyWYh12HXODv7tqNwxInT64+4+taDEWMio7QG8HMKwOCt3GHX7F7bK+maUFAaieBB7iNPOvTbgIubVD9uAWXEhQKcwidwY4g6bDatoS1RoxmtLszZQArNueEJKj5TUm3MqKUglZ3BMk/tHgO6m3LaUkhavIqNIypScqUJCUj6yk5UjwG5NSxk24bC4SDMCSYjz8OAqElWRR0gTFTwUpGQGVq17W57z3chQHmkoRAEpSNz/AF50dREV0SoHypuoOtPmEAKG4BBp0FYEgwPjUNUXF9gSgJ8KYlAzE6UcpJMCuQnQ6VBYgSQBFDcGYwRCfGiqEa0xQCUyTtxNMCsxFwNNqClgDKSrhpXnGM35vrsrEhsaJHdWi6XX2VK2AZU4djwH+tS+hvyYY90lU26pn2CxVr11wIKh+qjc+Ogr0+DgoR5ku5x55apaV2MTa2z95cN29oy48+4cqG20lSlHuAr3L5M/kbgoxHpOlLqkQsWY7SEd6/tHuGnOa9E6GdAMG6JMSwznuSIcuHdXFefAdwrVXFySkZOylPunijz4j+u+ry576dCYwHt3iLFrqGEJAjYbLA+yeEf1FQHb5TygUrJSTAVxB2g/1/ML30wVnGVSTKoMR+sD6/HvqFcPt2SFvLlxwdl1pKQetRtKR9ocv3dik1wyyNm0YJEh0eyhTjiVGzTq42jVTY3K0DiOJSOElOoKaoscu8q0uWbiOtCRkUIyPNxIBI9QeEyNCRQMTxtK3GUMudaVJ6y1emA4niknediD4HcGsxc3QbSVBRTaOr7I4tLn4AnccDPA1n1LG3N022y45B9kUT1jKx+iPHTlzG3EV5700xlaCqyQcygQtp0K1SP608KtOlePewxlCVOOpU2tud4Gh/rnXmylKcVmWoqVtJNehwfDOT1y6HPmyVsgjElZMk6R5n+jWuwKwbQ2HB2XimQeSZ02qiwhgOgFWypny/0rX2zSmPpAcqFkKKdhAGgrm4vJryP4G2CGmC+JY2pDStQlKlEntGTSl5SXMugTGtNtoeUHQQpIPZgbeHfUlbDTa1uKhIUJMiddq5jUjnresCkJBCjAJNDzhVwEKUguAwcusCm2r7j94ttlJQyAonSCSNv9KK2hSUtuISlLZnMnYSf50wAXK2Q4SEEk7kDWRUO4LeR0XCctukFS0nTQcqty0kuypKh+tuKzvSshuzhCgeuVB14ATWuHG8s1BdyJy0RcmZhHbUt2I61RUByHD4UTjFPeetxlIZKeyPdUeW+tC9otydUOx3EV9fDTBKK7HhNyk7oVSuBoKkydaKHrfiHfhTFOMEe8qfCnqixq12BkUFxJFFU4zwc/7aYHEe7mbUOeoNRKSNFZGWmoy2pMRVgUgnVSD50W3ZaK0l51Dbc6mZMdwFZSxqRqsmktMKtuqsbbMjKFAq46TUtbaSCCcsDge/eg/ONoVfRqUlJgAElRAGgHoKci8YcWfpcqZmCYBo0o5G5XYdbYy9qddezUdWVKoSRoJ50V24YIPbnWd5oS0oe7QMiNYgeVS4DUjkkJUEhII2JmKKttJAUoqA4mSNKGEBKsxACQeJozy1BmAMvPWpcB6h1sgNqUEqUYggpPdT8wDhUVmOIO4oDAMqVMq07qcSSSSZJpKAORLURlIB1ocSnsgAg7jhQ21HumZ140ZMgCU5j3fdV6TNyMZ0oay4gJIMoGnKqQt1quljBL7b0aKEE99UrNtnMkaVx5MLlPY9HDkrGiIzb5tVDs1MDYAgVJDQArikRW0MCghSyaiKUEQQKK8yhKc/aAOwp5TFITpVOCFqZX3DZXlATtTUMRqanETTCmsHgV2zVTdUdaI+kUs7JTSWKJC3iNVnTwp6vo7Fwj3l6D7qOhAbZSkbAAVi4+0K9gaqEqjKOlAVVVQkS7RMMOLP1lBA+8/hVoxqpPID4VAaQQywn9UrPiT+UVZW7ZCO5WleRxEtU2d2JVFElhJW4N9SBWkt05U5QBl2HdVXaIDbU6AniatreFAAKBPOsUWSGyQdoJqY1sdxrNRmRz85qUzoRw40wDtDUkSe40cJJO4gfCgNjmSRvFSmxEzMHvpAFQDB4EfCnASSNJOhimhRnQgnwooVA7IMDupDObEQDFGSYMga8e6hH3YGpoiYEAaxSGFSqPdKYPCKcJlJJAJ0MGhpKQc3f5GiZwARueAOtADbt0tMuOgjsJJqH0fUv2ValHtrWVU7FFAWikqIAUrLtHfRcITFqmQASSJHEVIy0QYE93rUhohR4GajJlI0FSmTOg7uNUhBUE5ZCdJgxRUNSTNIjaTsTrRyQnXta8ANqYj5SGGO5AdMqtZB13oyLEtR9GfEiji1f3DZPhSFl9P+G4PKvro4lHseM8rfcZ1RG4jypi0DjTypxMyVj1ppUojc1Ta8ArAOJSpBSoaVEcbSDoKlqM7xQVb6xXNkp9UbxbRCcTFEZVmR3jSiqAO4FIMqdhBrmqnZpqtD0phMmgqOZRNSXnlOoAIExEjjUaCVBI3NaSaeyFHyx7AKCHCJANWjGJhvRbWYREzrVcRGnKurGXC45u5IpZJLoaKzxSyLkOJU2kCRPOrS2xnDQ6kkLkCASQB51ia6Kzfp+IrnzPSbfHsP7ISlXeBFaPot0itLq69hStSOskoJJGVXdtv48BXimxqXht4uxvmLlBMtLConccR6VP2GMVcXuLnSfU93xFl1KySVKM8VK/EVWFpzPmPY8BKvKau8PcGL2yOqhdwUBaQFEKcSeOhEkcdzUW9wa6aQXLiyukomJWhQBPmda8+SNk+wFgpUmG8unvE6gHmTxPdUhxsOBLImCMzijuE/mrbwmoQUpuEpypI5jRPlUlp/LKQTO6lK1Pie/kKgoFcsGFmPTn/RqOglPZVonnVoFpcVkA92CQef1U+JOp8qivMjPCYKVQAeeoH503uC2ORbrUJbSVj9XWl9huFKMMOz+waLaaFJSd08eOk/nV2w64kR1nZ7/68KjSVqKZnBL973bdSe9ZCR8anW/Q51/sX1822k7oQnMqO46CrEvLSQTprE/D79KloC1wFE8Tpvpv5irUUJyYTBOiXRvCnxcotEv3g16+4+kUO8ToPITWpbxJtIUGhCjuf63FZ1lhZSok9pCoV57EdxFTCz1LaXDqkzI5DiK0eRmagWK7l5x3meAJ37qlW+VxpJ1InY6HvSeR0+/lVQu5SzayVfTIcCVHu0yqHw8/Cqq5xhTdyjtlCbnQx9V5In4gf9o51DbZaVF9iVw20xnZKesE5ROXMAfd7tvIjurJ4ziYeQFWpKlR1jPCR9ZB5cu7T7NQL/FXHn+yew9K0g/VcHvDz38jzqhu70NF0g6CLlHdJhQ/rnU0AV5xEr6pcNXJ69hR/wANzcgdx3j9qs1j+Lf+G3TyAercbCiAfdcmI+70o9w6u5VDa8jTT6lpUOI10HmTWZ6YXKSm3srdJDaJcUANCTt+NdHD4uZkUTPLPRFszN0+7d3C3rhZW4rcmuZZLrqUIElRgUoSeVWnR+y9qvk/S9WEakg9ryFe7laxY21tR58PbkkXmEYcEhIWghOXiJmtKhCUJCCMyhoJ4UmEWeXrUgrEHUlUkgirFdoVp7MFfAnXTjPlXzJ65TYchAeUgupDhnQKmT93nVghhJRDaSNd5PPWpVrhFuk9bMKTqCe78KK406u4ysp7IJBUToIigAPVKUVRlAnnsajJYzpURoqYkfhUwGbV1x+OqVOXTUg6RTbBteVzQBSezB96OOnjQBEdZUhPY1JI94nlWJ6WLC8R6klIDaRoCNzqfhAra37joUoJSEKMAidv6/Gsz0lw21WWLq7UpD7jHZCdM8KiTpwHhNej6Y0s62OTjNsVmVebDiEhJSCBG9RzbOE6RpyNSlWbClEJWtPiAaYqxSPdf/7a+icW3dHlxml3+hHVbOR586Cth0fVJqWqyVMC4SNJ4ioj7dwyoDMVAmAUKmsclQVy2NYPU6TB9S6T7ivSgLcShRC1QraDRUuvH3Vq07644bc3ELS2eJlXGuDieJWOOqG51Ysbk6kCS6gzC0+tPDgI3EVJZwVxprrnAJJIy8fGuThq8m0Rp3+lca9Sl4N/sq8kcLnZU06SR3ipCMNdUfdIilThbhWCArltVr1L+36kvhfiEtcMXcMJcS4ElUwCKS5w1y1syt5IW4VElaVbDgK0Fu2llCW0+6gZRT7i39qR1H1Vaq8K9LLGMYcyfZHnY8spZNEe7MM2+tDiklSiAdDNS2nyZzrUeQJNXjuCJJUA2MuhBFRVYMrrOwzCRpXkL1Braj03wyZEYvrhsfROGBud6IcVuyO0sKHeKlLweE9lJB4g1EXhi0/VUR3VovU67EPg0x6MWuBOqfSnpxi5AAC4HhVe9ZuoMgEDvoZzpGqa3h6lB9djKXB10RZPYip9rq3gFI7xQkqZAgBQqEFH7BHnXF3KYUk1suOxP8xH2aS6ImlbPAr9BTT1JGq1z+zXIYcUgKygSJgnWkUw5wSPWuzdqzHbpY7Iwr/FI/cpvVNHZ0eaaYWnAfcNIUrH1DU0/BX6MIWEHZ5B9aZ7PqIWgz30w5huk+lNJUNUpjWok67DSfkV5BU4yjgkknyFOcp6e2srG0AU1etczjTLTALpraC66hv7RAp6xRcPaLj5UNMiSfwrPI9MWy4K3RP0U4tSRooxI5bCrFKMpQPsiai2bQzAcE7zVq2ye0Tua8Ns9JBrAFU5wVI5VbsJyJTpAjYCo9o3kaA0k86mtJg6aihAFbEnUacKkIEmSe+htCQNZNFQnUZidfjTESGvtTM1Ibk7mfGo7bZGokRprUlpPZUe/SkARMEggxp50YGNDtvNCSniAI499E1BAkQTM0hijYgKIHPeKI0oGcx24U1ISdVCFca5EJVCieQNABk9okAa8KeRtJjwpqTKSZ1586cMuuVQESJpDK3GAbl+3YbEnVZG1WWHtut2jaXcoVl1CdQKrLF32jHLohPYZSEA9/GrtsERO++tShhWhCiDz2qayASJGm1RW0jU7d9TmhIEDQbVQmFR9Ugb7GKIBECPOmhUjQnX1FLxBJ0jemI+UE3bQ1zkeRFGTeiITcGSOZrWsWuALH0mDXCf+TfH/wCyTRRg3R10n6HF2p4Zmlx8BXqr1HIuyOJ8NFmSReOE6XAPiQacL12dFoM6GAK1R6LYC4Tkvr5sf+pYhXxSqmL6F4VlzN41bDudt3mz8ARWi9Sl3j9SXwkf8RlxcryqSEog6nSo7i51KE1oW+i1q6pSWsWw3MDBCrotn/uFF/sVdHVFxbujh1V42v8AGj7xi+qBcK10MkrKfq0MpQefrWuX0KxIf8LcqP6gSv7jUB3otiTX6W2uUGdczKtKzfGY32L5MkUSQgDTMT3nSnJb3cVEk6CpzuD3DcyY/aSRQVWr40PVmP1q0hxWLuxPHMjV1EU26kAlv0NDUvL7yFeVbLicT/MS4SXYWuimh1HHMPKnF1r7ceVaLLjf5kTT8HRSxXZmzs4k0oy8Fp9apSi+jEeodAMQL2DMDNLlmstqB/yzt+HpWrW83eu3SGAovWyUrdbKSQlKtlDUdkkEeIryvoBfJtMb6h0gs3SOqUJ48PxHnXpFiwhN8zepU6i9t0Kt+sQspzJmYIG44+deTxMNGRrszohK42I4QndUeBA+6hh0wkIASBqFkdlHePtGrW7W7ciS44pW2Un7uNUzx6tWYlRUOJI09TXI1RqnZPYWEJgFSAASSdSJ3Uf1jwFHU4QOyBmQRlTyURCE+QMmqZF1pIKAlOpWr9GjvJPvK+FTrN3MUFEpAkt599fedV37x/UAyzyhDiCCChGfU8koyz6mpzZCmVJB1AKT/wC3P5VSN3KHBmBysLGVM8GU6qUf2jTk3pTavLIyrLallP67uiR6UgNM1luErQfrhB/jTr8daNaXn0DDxMSlDh8Zyk/GqO1vgi5dE9lC0Nz3ISCagpvz81CTr7Kkx3qXpQBtzfIauwjQJdbcb80EKT8FH0ob2LpJkmE5kKI7lCD8ayt5elWIWpzQPaHPTqzP4VAcviWfe1LDXrnMUwLy6vStxDQUR1rTjE/rJMpP/wAqqMQvutw9bswQlFynuUnX8IqtvsVQ2+04VAJS+66T+qAR95rI4n0mb9i9nYl1wthBI90TqfHlVwxyyOoqyZSUd2arGMXats61rCUouELBPAFOv4+tYbG+kL16vLbFTbWUozcVAmfLYVT3d0/evKduHCpRMxwHlQgK9TBwSh7U92ceTiHLaPQe0442rMhakq5gxUlx9TzwdunFOKUNVAyQJ27qjAU4JJ2rvUVdnM2Sm3GQ6khbmXSQpMirTDMTbs7has6giSpIQiJPjwqjAp4Bonijkjpl0JjNwepGie6TPh7PaJyAbFWpJ76c30rxPNqpCpPERWeSk09IojweFKtISzzbuzRq6X36z2m2I7gfzqYz0wKXErXbFQAIyhZCde6slFKKb4LC/wAolxGRdzZnpihSUI9mIbSc2Unc8PT8Kmo6dWeeVWbsaCQRm7zWABikJ5VL9NwPsUuLy+Tdf2mwlwqhl5AP2uM8dKpelifak2T9hdpWUt9WU5iMo3Hxms6pXOuDqgnLmMcpoxen48U1ODY58VkyR0yob7JiCiSlKlniQZphYxHJPUOlExOXSaL1yh9Y+tL7W8E5Q4vLynSu3T8TFSl4RCWbtM52VwN+zUzB3M7r/WIBSlAyhQiDO9NN04T7xothiVxY3iLlgNqcSCmHE5hB7jXLxOF5sbimb4cmiSk0X2G4PZfQLWtJB7SjIMc9K1SMFZW2laVAA7TxFeYe1XHWrX1hlZkwAB6cKkIxK7ASOtcIH65FeUvSZ92jtfGxXRHoaujzSx+lQVco1NFHRppIlRB8BXmwxO/S5mRePp8Fn0qU3j+KJSEi+uAB+tT+6JeUL7cvB6Zb4GwkQptJUAZ4ceVRcfw+2scIfeDeV0gISe8msEnpPjCVSLsqPNSQTr/pUo4xiOKWuW+eDiEr7PZAMxxNaYvTJxmnKqM8vGR0OuoxA0rW9EsHavLRy5fB1cyoI5Df4n4VlEwEydgJq3wLpq5ZW1raItWlNtpKZJIJkkz46128bjnkx6YKzh4SUYT1SNkrArVRPY02NMOAW/AaeG9VjnTlhDSyptgOEQAHCQKAr5QrFKgTbOmBHZIIB514n2TL7p6y4nG/zFsro+wSZyz4VBvujrAT9GkGo3/6gYYtYJafRPvdieHjRv7b4M5AL7qARrmaJE+lS+Eye6ylnh5Khzo4FqKcsTtURfQ9SwqIPlWjT0qwZzIfbm0q4yCI+FG/tLhGpTe28nmqKzfDzXVMtZovuYZ/ok4gqyzl32qJd9FnQE5UrMjeNK9GGLWLz6clwwpuO0Qude6pji7QkFDydROVImo0UVqPI3cIvWtcqoH629CRYXrgWodkIEnMY9K9bvsPZcZQ4mACJHhWH6V9TbstZw9kJKUZNATvJ8q9PheKlOSxyODPw6jFziZRy3uknYHwg0JSLkbtK/ho/X2/FLk00rST2FKA5GvW0rszjTfdEc9cJzNqH7ppoUTEgRU5t1STIWI5Gac48VHMoIJ5biKiSfZjUt+hDEZdNqCujriNKA5tWDNUR11Nw9BFupSdVKXBHcKhKq/YbDTKUaHKkJPjx+NcPGz0wrydfDxuV+AjMCNCKuLVClZUnfiDyqqQ04tCOqlZB1NW+FMutpUl86gzvNeSdpaNoiIkcJoyUacqa0k5IBoyUQY4cKYh7aDA0276lNwATuKGhOUGSSKkN6kQAY1oAdw0mNp5VIbGmg7wRQkAFOUcOVEbiSJnTU0DHg5Eka8vOnEJIO2lIFAzEknSSdqWQlZEKI40gC8UgfCiEwUHgTG+vhQ2gZiDAO8b05JWXNYB5UAFCNBvHfSkhKSskgAZoPCuSlQiRPComPOi3wtYAlbqktATr2jUsY7A24tgsoIU8orJirhtAAgiQTQ7ZkMtNtjZCQkeVSMpJ0mSZA50IByYMaJ5DvqQhWX3teAAoKQAQIoyEyCDrG8aA00AQKBgHSaIrMRCdCKZv3Qaf24hME8QTFNiPm5jGbIkf3lseMipzWIWqyMlwwr/AKgrz02zw/wz5UwsujdtXpXRaM6PVGVBcFtaFfsrFHJdQmQXNtMpryOFp+qoeRFOTcPJ911weCjRSDc3yvnI4gpbHWJ6zQlYBHmSKn9RfaKWbB0xstlP3xXnltieIMdpi6fT4LNTWuk+Ltf8Ys/tJB/CksfxKeR9kbdDV4CItLCPtJlJHoRU1ly+QAEZ0n/07xxP4msK30xxVPvKt1/tNCpbfTa7EdZZ2i/AFNPlEvJLwbY3uKCAH72P/wCqC/8A5JqHc3d2cxeDyzGhct2lj7qzyOnAP6TDUfuOkVIR01sjHWWVwj9lwGlymHMfg519CgQtm1J5Kt8p+BqA6lhwiba3T+ypSatD0qwZ79K3cj9ptKqM30hwM+6/kP6zEUuWyuYvBnFW1tOrSh+y9+YobtjblOYdbB00UlVar54wp0yL22P7SY+8URN1hrsgOWa55KTrS0MWteDGKw1sRlW6Cdpb39KYrDspH95Qn9tChW26jDnB+gaI/UI/A01dhYKTHVOJ7wTpRpYa4mMbsXmnEuM3VsFoIUntkEEHTcV6+FHFcJWW3OrN7b5esbV7rkbgjv8AurHHDbIJhK3knnP8q0PRhQatF2bbhcyKLqJ0I7vPX1oSfcTaa2H4u7jZ6N2F5ZouWcVtFoW8wg6uxooabg7ipuP9IVYcq0Xe2pftbhQCnCspcaJ58/P1qUMTaGLsYeUrSp9hT7bhIyqynVI7wNap8adtekGHYtYM503NmvIpK0wQr6pHcYNN9CEWHsybxCbm2WlwT2UrV2wRyST8ahOvrC1tOoUG91oKu05+2rYJ7v8ASonQ69NzhqQuc4EK7lDQ1dXzHX2TjY1IBKJ1g1nqKsii+C4CvpELInLp1xGyED7A4n+dKq+7eYkO5HM642de+qhPcn8ByNVLQS42VqBlQhcEye6eVZvF8RvrDE3WWFtwkfR5kbIOoA5cvKhOxpWb1y5LdoGC4OudCsy50E6uL8BqPSmqvkKgAQlSkuFJ+q0j3Ae8nWPGvMHsVxF5CwLkoWreEiTy8qr1u3z4Um7fcck/bPa8adjo9LxPpLaMLJdukJKUqSIMkqV7xAHIaCqhXSdu6cyWa0BZUDK5hIAhPp95rBLtXQicmh2njW9+Tno6lVk7e3KYU6sJQDtlH5n7qqMoreQnFvoVN17bdupDilOADshIOXLzHdPGoi7dSFFK8oI37Qr1az6OLYdVdMpcUgjqwNIKe4cqyXSfDEP3CnlpSXEgIAHCu6PqCjtGOxzPhW92zLpaVl0APeDShpUe6SKoMUUG71TbPZCNDGmvGgJun0nR5Y866Icen1iZS4V+TUBCh9U04JPI1mU4hdJ2eX60ZGLXif8AFJ8a3jx2PumZvhZ+TRBFPCaoEY1dBUkpV4ijox10DtNNnyraPGYn1M5cNkLtIp0TpVU1jiD+kY/hovz2zJ+gVHDWtlxOJ9zJ4Mi7FlSTUFGL2yj2kqT5084laajMryFaLPjf5iOVNdUSSaaTFRfb7U7OKHlXC6t1bPDzFPnQ8j5cu6DrUKGVUmdlWz6POl7BOjiD509afcpKhCTXCnhskaFJ8CKcGVfZNUtw1IFFKBReqWBqk+lKEHiDTSJ1AwKUCiBunhsVSQnJAcppwRR8kcK6IqqJ1AQjWre1RkYQnSYkx31XITnWlPMxVugaVMiJuwN8rq7RZnVWgqjUqrPF3P0bY71GqtWtSjTGths0hFLFdSo1G5ZpcoA1pCoCgLcnaolKhpNj1qAoRBWaVCFK3qQhvLUJORVqIxpkjapSFOJjK4seCjTRpXTWigkZttklm+umTLdw6k88xqQ5irtwyGrwB5IOYSkaGq0muqeXC7oN6qyQs2a97cg8wYpobszOjo86DXU9KFXxJKWbM7OuJ8VU19i3QUqQ64vjGkHzoIFOAo5aYuncjuggTwO1Rl0Vx0LuHUCYRA158aEuuFtN7HQk11HWLJevG0xIBzGeQ1q+UnMiNs29QcAZzOOrjSAn13+6raAt3TbhXi8dO8mnwenw0ajY+xByZYiKuLUoQkE6mNRFQGEdrTcifAVZsNZ0jLrrrXEbktlRVBIGp0qSlMRy76G02EBIGxo6ExqNRy4VZI9AHNXhFFSI1Mz30iBBMwaKBm0CYJ18KBiJmdARAooE5Rw2gcK5sAnw4UQaAGSRSAaUhQJHA7bURMEBRzb692lIkDUcDsSNxSoAmCk6bg7ChgFaTmjWOBAqU2k6SOO80xhGkgg8+6pKQY1kGaVjHpAI1PEEVncae9u6S4XYoIyIJecAGojWtEWwqNCPOKqsLZL2MXVypCAEjIk7zPf5VNgXSUK0y6j40bIRvI41zSIAAHnNFSJggCN6YCJQYkiJ76KlJSgCTtEAz605KJg7CSN6enVcwDOm/CmI6NwuZJiIperKxBkcdDSiACpU9nnRQAlWhy6coosD5ZTYAHaaQ2JrZrw1AGgBJ4ChKw9MdpI5b1q40RZkTZESJ1oKsML2pQD4itb836iU6nSuFj2PdPieYopgZRvB0JGqAeNPODIVu0fWtYi0zE7AgxB3o6bElIKkg8ARRuBjRgjRMZFajnXfMTR0hST4VtU2agT2ATvA5UpsiNY25Dai5eQ2MIcCGSW1a/rAxQXcAeSdHUelbm4slKWAEnmSNY/OlOH6EwRynWjmSXcKR525g92kEpSlY7jrTEYbcqS5LSkqSJAj3u6vQ1Yfk1UJE8NYrmrJHWKnNExl5U+dJBoR5mphxMdYgoB4qEChAA8q9RVhTCCpxCJU52lA60A4cwQQGUjnKQYq/tD8C0HnAbj3SPI0ZAuRm6tbnZTmOVR0Fbf5rY0T1LZV3IAp68JtW0R1SEmI7CiKOffYNBiEX96nVF2/A/XNXHRfpHd2WOWi7m5Wu2K8joUZ7J0ny0PlU13CLZoQgFIG0E61Aew9IlKScs7wCaOcn2DQevOWVu9d27jrZLto51jCkqIIkd243Ed1PTg9qnE38QQhaLl9sNuQrsqA2JHPQa1WdH7r23BbUuqKlhBt3TsTpE/d61H9gxRfQt3DW3HW8StFE2rqHAC6lKsyde8Egg8hSIKq1BwnpRd20lLTquvQOGuih91a9Ktd6znTK3fbscJxh5hTFyhKS+2d0yIUPxq8wx0XNq2pJkjSefKsZbMbVlU+2pm+dQNEntjzrMdNLFZFveNx1ifo1DnxH41vsUt8vVPpGo7CvA1SY/h/t+EXduB21IlB/WGo+NSnuWrR5y08l2EvaEcQNaK+08pKU26UqIVJWTsPCq22eU8pLNyhSXicqXANzyV+daG4LVhay7KUtpgxqSf51T2L2YHD7NzEsQYsbVJBWvLqNANyfCJNexMMN2dsyw0hPVMoCEpCeWlY/oJZ5VOX60FKldhrNv8ArflW1ZUp3VYTI4DWobAS+vLhi1HVrVk0ASVbCsX0ium7HCri4XBUlOkndR2HrV9i98hdz1KYyoHaV+tXmXyj4l1t0zYNKlDYDi4+0RoPT76aVsTZjlLK1FSjKiZJ5munvpldNdGoiglOFBmnpVVRkJoKKWmpk7Ak91OggwQQa2TJFBogVQq4GrTJaJANO3qOlcURKweNaKRLQWlSBTBrT0mtE7IY8JFOCaQGnA1qkiBIUNlH1pQ48nZxXrTqaadeAHi6uU7PK9aenErtP+KfOgU0ilcl0bFoi+qJ6Mau0H3knxFPGOP/AFm21eVVRppNHPyR/MLkY32LtOOKjW3RRU4y2fet/Q1nwaeFVa4vJ5JfDY/BrcIuW7t5eVpSciZknnpVyBCdaqOi7ARhpdI7TqyfIaD8at31hplbiohCSr0r0scm4KUjzMqSm4xM7id60b10HNKTl07qjJumTuojxFVqllaytR7SjJpK5VxM+x3rCkqLbrWSNHUx4U1akn3VpNVoSDTw2Kr7RN9g5SXcmdWVcUnzordooweyfMVXhHIn1pwChspXrSWR90JxfZloLdadkHyri0sfUV6VWhTg2WqnB98bOKrVZ/gRy35JxSRuD6UhqGLy5Ts5TjiVyBBKSO8UnxEfAcuRIpYqIcTdjtNtnyqZYOv3qVlq2aIQQCSY3ojnhJ0hShKKtiRTgKkrZuGyM9ok9wXUJOI289plQ8DV8yC6slapdEHCaI2AFZiAUpBUfAan7qEm/simT1iTy3oeJXlsqzWi2UpTixlMjYcanJmioPS9wjCTkk0VNq6XLlxSjq5Kj470de9RrYQ6kmpRSVLCRuTFcENkdcvxF/guVmw1AzuSqOPKpbSTnUE++QYFNDWVcJAhACdOFSrdlQcKiCJEA14GWeubkerCOmKRLtGwUZjoQBmB1M1PZRKhG4+NCs2FLByxI51MYt3SSDBjjFZFExCRppryHCnpByiYnjNRvZTE5wlXGOdF9leBMOARzmqtk0SkJCQSDrtTxJB01EaGoqba7A0cQRrrReqvGxPYM0WOiU32USQZmDyoikyARJ5VCR7XvkQSdxNPCrzLlFuD4EafGiwolgAJE7TECiMJ7cpkwNiagi4uEH/dFyY4zRmblxITmtXo3JA4UrCi1ZTlCsoBqW2MyfrQd9arWr5J0Uy8kToSncVLReW+gK1Aj/06VoKCXgDFopwhQAHw5UPBWMtpmj3iTQsRfZdtuqZWVKUROnDvNWds7bN26UF5qEgAkq40dx9g6USZ28RRMoAMajbWms3LJIDbjaidPeH31IRlUmUlBA4iDVEjUp7IymBvI1inBOhSBoDMZeNFSJSA1oDtP4URIUFdoKAG5iaABhBUAUn3ROgpxSCASQR3jWiJbAB3B38qK00rMrRJPeDQB4ypomFfdTSjNMN686mhKuUjjXKASNU/GuhmSIKGQDsD3U5CG1cAQBMR/XOpTWQkJPvRw2pjiCNhM8RpRYzjapJOwMUzqW2ssABJHiakNAqBgkK7+NPcbAAkiBtQBHQ2hUjXblvXdSAZkZSNAaKhJHujSlKVGSNeelTYwKmUBcgga70oYSUkp4aDTepASTvGkb06DtEqO0CgCMq0ESOEzFC9lbSoKUkdYrQDgCanqkJziCdhyJmoluFP3jrmaUMjIknnxilQAF26UBKRodtBQHWerQdJ8qtHFSSD4d9AWJBJiYmhoCiebn3QSBxmozrZOh1irp1gwAkCguMHJBSCTuqKmijOPIiZiO6opZJB0gjyrRKt0pJCkCd9ajOMAKCQNDz4UgHdFHS28/aqJAcGZM/aH8vuq8vMYFneYc081DV24WS7mgNrjQEd9Z1E2z7byBq2oGOfd99ah63tb1HVXLSHmVEOpCtp5jv/ADq4vYiSA3d+1iruJYG+2tDjLQWnOQQtKhuPAmqroRcqbZNs9PWsqLKge7b4VfqtLZy/RfFsG6S2Wg4D9U7jkazd2Pm3pQVgQ1eJCh+2n89aU0JGzdSHmFIVsoVVoVmbIIhSSQR3ipzDuZKSNjrUV5sou1wOysZh48ax6Frc89XhQZ6TPrUghhCTcDlrw9dKJcYam+WyyElxZWDqYE9/OtD0jSEsqcykqEAHNEUzoRYKcu7i/dWtadEoClSAe4cNPvq7XcZq7O1RbWzTLcZW0xMbniaI5cJtmSo6KjQTueFF5DU+FVWLqSHQgEyNTB0qOpT2RRXjyLe3ubl8wlAK1V5FdvLuLlx5z33FFR863/Ti5m3bskGM5zuRyGw9furBvs5QTMfjWsTMjU4DWlCdKI02VqA51QHBuWxp2lmBTvY3o0SPUVKtW+suiYlLegHeatDbSkb78KVjoqrRh1lwLQVBY4ipQazklxas25nnU5m3IGwqWzbGM2hP3UrHRTrthJgZuc8aGbMLGiY8BV84wUq0G2u0TTQwBMJ3pqcvItKM8uyygmdqVlk9WFLbgHZQrQpZgDQEd4oS20g6gAcgKfMl5DSii6hZUeqSoj1p5ZeTqW1j901q8It5alQhSu1Ed9XTVv7pABHhVLNNdGS8cWec6gCfSnlSMqcuYKjWdia9FXYsOSVMoVP6u1MXg1kUKzMIk6nswRVfasnkXKiefJHfXGZrduYFYLAPs0HaEk0E9HLJQjqyJ5KNUuMyC5MTEa7Ea0i5FbB3o7YJBUoPJHAByq66wRkJhpxYHEq1IrT7a63RPI8MzZNMJ1q5eweD2XyRtqmoRwx7rISpJI7oqftTfYrkkMmNwRShXKpCrC4kzlPME0W1w932tnO2AnOCYVwmaqGfU0qJljpNm8sbVdvZW7QBIQhI+En8ar+kr5ZwxSdlOkI/E1JaxF1Jmd6p+lr7l4LVKE6IClGBxJ/KvouJnycLb6HhYIPJlRngqnZtaYGHs0BtRPIA1ym1oVCwU8NRXkLiY+T13jYZKqKFCoqMxmKkIadKcwQqOcV0Rzx7szcGEBFOFN6t3LOQxSAODdCvStFmxvuiHjl4C11DzkaFJHlXFcRIIrRSRGljiKYRS5xXSDQ0mNWBWmr3o9dBiyW2W0qBcKpO+wFU9WGG/oljkr8KeKKU7Izbwo0T2JWxs3Upt4cyK7WbjFYbhWjGsDTtdnXv0rNAxodxS4itYuGVRaHRS0gUKeINZG4rZAOtW2CthzEUqIkISV+fD4mqoDWrzo8CFrVpqAiT41jxD0YpMrHHVkSLltiCdNTqan2dstehVIH1TTLfR/3QobEGryyZUO0UmToAO/evnj1GdZt5G1BYgk7ipYbEaGRGlS7e0cMFXZ0kaVYMWjaXBIJVEbRVrYkrmmVqngO+pabJKUkqOuh1PGpphElRCSOR2oTjicukQeE60rAA4kNiEkQkSJFDylYjXhHdR8hWrsyJPL7qltMgJnKCTrt36UWMiJZIXzI3ET6UdNsSBCdRAANTkMZjmgkHblUrqCQYOp2OxpAVHVdkgoABkbRxqXb24DevIRFTkW8gEjxJM1IbtwZneAJHCgCI23PuDfUAnan5EpCCrKJMDQeVSssgdnUcdxQbu2DlsuFCRqnnNDEincS2/iyG24ygjNpy3q8FsypKQWkxv7o2qswhhRuVuKCYSMsnmTV/kladirwpRQ2yGcPtzM26CR3ATRVYbaEkIbAMbpMVLzAGSZCuJNKEgKnKAYqqEQVYYwpqVqXkEkQsg0iMHSFSi7vkJjUB0xryqyKRA1BB0jSnAfRwYJImVUUgsr0YY4hv6K/uwr9oK4d4qS0zdtaDEFGBBK201LIGhgJ4A864yUA5SSaKCzyMnTQ0OMw0JneJo2pP2u6h5sqjtM1uZjmkyO0kelPCYI0G2gIpEuBRJ40VJCgAUgqjSgBEtpUsTw3NKW0kmCT30qTliePCkcyiFZuPAUNgBXCVTxnhrSoInMU+VPUgEGSJ5jhRCUkganTXvqRgkAEk6E7mKfOhJBiIp8JIBRGmkGmKSCCYAE7b70ACuV9SwpYA00CTuSdhTrazNvbhBVKhqs951PhrStJ6+8QSAUsdrxVsPzqWlICt1KJ4cJpoCN1JVJO/OmFiJG3fyqeEmVAnTeQaAVQCkGTQwILlvCzz51GeZCQQYqzOaADy4VGdG06jnSYFU4yCqJMT6VFWxvIMTpHDvqzUkZ9joaA432eyk78KllIqiwAoHjtzFW2HuH2ROb3mVQf2f6+6hKZAXw340S1KW3sh91XZPeKSdBLdFXaYBcM2OM4eXEi0uFly0UlRzNk6wRwAIFG6SMPv4MzdKbCL1gJdUkGYUB2gDyomO4q7g1pb3HVJdYS+GrgkkFKTsoVbGLhFyk5ShBQBGuZCgdfUEelWzMjYJdJurFC2zIgEeB1FTbrVCV8UGazvRmbO9eslKJ6pZSJ07J1H4itO4jOCmsn4H03KXGGw8w4k7KTV9g1o3h+D2zUgwkEq+0TqTVKttbxS3PazZJp2IquWHUMslXV5BlO8AVBqjRrdQ21JUNQaz1+2tpBuHRlQoyqd0iiYSw6opceUTvHlQuml4GMILAJ625OUdyRv+XnTQmjzfE3vbLx19WyjAE7DgKoL/tOJSNt6vLqG0qJAA3M1RrV1qiviTp3CtEJgEtydal27eVlSyNT2U/jTW2ySBvNXbVkhbrDIk7ZuXP7vvobBIbhdiUWwKx2ldo+dWKLaToKsU2+ogAc+6pCLcZhBkzGlTZVFamySrswZPfU5mzS0kISO+ptuwCuRqkaVKW1lSZHd5UWIoXGgXFRPjwpEsSTEHvq2VbAkiI5Ck9nGh1gxvTsCmWxEdjc86F7Olx1A3M8KtnWIWqR4Typ2H2s3RWBInY1NjJVnZdWcxVv3bVYJZQhGgKjz51IabHEQCNAaeAkEDj3a00IiKb1M6SI7jSlrLBABOwk8KKteisqezEyOPdQiszEgVQgagkJTmjlpQHVAwBsJOmtGUhS1AJMAd1ODCSjQQY2oArXwXQI0B486jm1Kl6SOG2gq6TbgaERx0/rvoqbNQSdJPAnhToDNqsyoiQNO70rlYelRBy6861CLJIABAzcaMLKUwEQnQeFOgsyXzWlSgrLqYgToDS3GGtsWy3gDKBtGn9a1sm8PKjoCR8KDi+GLcwa7CE9oNKUANTprFaYajki35RnktwaXg8/B10q6wmxTc2inVR7xTr3R/Os/KtwDW56FMJusKJiVtuqnumCDXteo5dWGl5PM4OFZbKy6wxQyrCSlRmTmoCsOLgBcRM8DxrZrs+suwkxA4jlR/YG0JCsoBHEjUiZr56j17MYMPZ7C1sJOXYgfAijN4Ww4ggIUJmQFQPjWoVYAoUU6GYpzVipKgVJ0G5nWjSOzIXXR/KR1LalcNFj8qYnoyFt9outqSdQQDt4GtyljRJSmBG/KnezgK40aQswrfRktXKlOEPNkEFC0ElM8QQar77olcOdWLZbKSPezpVBPptXpCbYSsrSZSZGtE9nP1hEDhVJyXRktJ9Ty13ohd5khDjKtIJkimt9FLtBBcDSwZMFRG3hXpxtgFwNBGxEzzrltQgAECNNRWq4jMlSkQ8UH2PMF9F75LMNsoccmCEmDHPX0qHb4XiFh1ntluUNkDtSCAQdvjXqizlA7OZXPgO6qrG2VXFncIBSexOUDWRrNb8PxeVZI6ntZlmwQcHSMGowJG4qsvcKvTcLcZtlllxZU2RBkHUVZGtP0ft/bcFUiMxbciANiIINel6hOUIKcTi4JKUnFnm2RwKgpI4HSjIR3mfCvWfmRlwSq37ZB1y6+Jo7OAWgbK7i3TAEmYkJEkn4V5H2zKmelyIM8kCDBI1irfo406/dhllJWSRKY3r0HBujVm9YpfurVDjryircwlJOgA8Ku7TA7GzUpduwlCxpPCll4yeWGloIYIwlqTKKywhYeKnM2TjI1rV2Vm2hltKE8IJojQbbSCSYAgimPXPV6b8dK5EbMMOrRqTA4d9DW8CTCoPKgqcW6CUiE7TO5oiLNSlJkZlgzqdqYgRWoklCYRGojjRBbKWqVJ13FWbNkEDUaR8KktMIGaNY2J0pgRGLc5JTonjHGpbbKQAQBz34VJ2SrXsgcBSAa9g/HagBqUhMyN+/SigmP1oOg0ANJBHaUARy4TTpzOAfVPHnSAUEzKRPE0QgKTBSdp2ihoBAV46QNDTxJBGpAGgNAHBsZAABmEzB0pt42htlSj2ikes7URJCBmXmTyJExUTFVwwIglRA0oYDsLSEW2eJUpR3qaidQACKGw2UNoQADACTFSENypRAg8hvTWwC9lSiCN9Rz/rauIKQAjeedcCCMwE8NOY+808FRVwI5BO1AHaFYB1neKKgBKQND4GmhIzEAFEyZFOQnQpJygbRTEO3QlMDLqKLkKnTAB05n8KYtJzRmBy6gCnZUrUSd+MmgDxRVw4EwWt9dDQlXQSO0gg8qnwOBn61IUpSQY14A7Ve5JHbvG8o0Ijuo7b7KyPpACKeAhQACAJ7q5VulX1R2t9Nqe4BQUqAyLEeNPDYVOmmsGeNARaNZJyz+FMWwn/DcWmREAnQ0ASAiJ7M91GyhIB2O4g71WJYuoMXJEcxNPSMRbMpdYVOwUKVjomuoKkTEHgAaE6comZAHx76Rv2hKSXUtZv1TTgrrHcqUZgBJ119KLEFskFpkKVGdRlRPOjI2BiSTprQg+pEq6hzwA4c6Z7eyk9tLqD/yyaq0BJUNtePpTVIju0PDaohxaxQohy5SjuIIoicQtFoGW4aIOuqqNgOWBoO4a0J6DxOkxRVPIK9Cg68FDWgPqAWTMcfKkwIym/pJIExQnZMyQJ2Ao6iCDpE7QNaAoZtMpA2qRglJ0015aUFxJmVSI1240czsPCo6iYISeE1LKJYyPpSHEJWh5OqVAEEjuP8AWlKzdWt0km2dbdKF9UQgzCh9WOfdUa19xYiVNQpJ5cxPrVVc4HcpxT2jDXeqQ/cB9awYUyYElPAzHLerTtGbW4TE8tvitneoP0T46pShtO6T61pW1da0ladyJNZ66wtxvo47ZKUVqbzFlW5AmUgnmOdTujV6bqxbUrRSkgx37EeorOfWyluT7duMQE7KGYeIomKMlacw0KNZ7qW4VlSl37GtSwQtCSnUKFRZSVEVlK0NpUuZUAKwnSW99txJ1wGW2/o2/AcfvrXY3iBYwx1CVDrs2VPcCK8+uCENKKoEaRTSGUWLq2QCcyu/hUBvTfYGjXTheeWudtBQ2knaN60JJlgnM7m4AaGtJgNtmcddUBocg5E8fwFUiAWbErDZVCkoBA0knatth1qLe0aZMFSfe04nf41LGhyGtCdqkJahMJCRrBp7bUHMoaDidalhAjXYjU1JQ22YSBwGskGnOtyqJ0G+tSUCDrpzoYTmBOu+xpkkZbWVzTYmmBqVkKHlNS8kq7SRpypwbG6h3xQMqblspOs1MsmeqYSQO0dfCae+wlx5CUqlRPaqQWzOggcuVJAxpVpAnTWkCTGu2p0ooSBAKe/lT0pmTpE+NWhAQnaBrzpEtAgxJP41NDZKkgiByojbB10g99AEIW5O6deGtFDEnb4VOTbyJIOs71JbtNRMbimIrW7aN5IE0dFtnGwg6irNq1gAQdAKlJYSE5oCkxG1OwKtu0zJ1TBHA1Ibszuoag7/AH1YlAEQBGggHjTupCpSdQQQZNMRFQwlOunMnhPOipaSUFJAOaZ7xrRkIAAEdgUQDspKVemtAHiGKWS7C/uLVxJSppZAHdw+EVe9AL8W9xd2y8xDjYWAOYMfcfhTvldRbN3eGuIUBdFtQcCfsAjKSfEkVhbK7dtL1t9lZlCgrUyD3V6afPxV3OHTyslnt9mtHVLcdXC1mBx13qYpAWobhKhqPurM2OIJevRbJypX1ZdzRplJgSfOr1OINstJCQpR4xXlo7iYGEhJOihx8KRTCEpAKZJ0g/1vUVF26rLCD+VHbLxiWyCdZ37qYBkW4SEZjqAASRpypEJR2iSdDrwpmV0hPZJgbnanhl9cyIGh8aAOU2mSUmCBw4ihlIkQI11PdRfZnCcykx3TtTxbExMb6igCH1YUTJgaeFBcaEwNfDc1apswCdzoSBzpyLVE6igCkUwpaTkTPcaCMOcWcuXNm0041phbISfdE8R/XhUa/eTa26nCcoEAd5J0ougPDLxpVtdvsrEKbWUHyMVqfk4cSu6vrVRPaQl1I5xofvFUfS1SBjl2pr3VKk95jX40DoxiXzbjdvcEwg5kKPcR+cV7maazcP8AtZ5OKLxZv3PXmmVNqUoHfVSidqg48haMMU3oldyUsJkz7x1+FRrbHW7hxS0ozJiSkjRHgeNQH8RexTH7S0bMi3CnV5eBiAB/XGvn2ewagOs26EISuAhOVI5ACgu3q3PcTII8qW0sHFqIWkJESdat7bDG299Tx1pDKVpp15URpv51YsYWopCikAg6ZquG7dCZCQEjepJRCRwJGm1OhWVrdi2lKgpIIiY21qQEZRIAjca1JyFKQIJ104VwAIKTCh3aRQBGymSFIGbcUQApSCDB5gbU8AFQCogCBH40oAIIywU6RQANKQdFJiTrGtKMxkNzHEp+6nBRzECTIjQcaUDtHIoERy2NADAkbiZiBNPKNUhWkUqEqURCQePOiBtRUTodNQR8aAOSCAAkERrB3p6CoJVIEKE6HakTmMBQCgnvp4JSClXaUNTwmkAIHWSMw2G1VzqvaL5sSVJQZJB3qReudQwtQzJ4RHEnhUfBMrryzHZQAnQ6STSfWhot0JUlBk6EwI+FHEjQhMzoY1pq20wUt8TJEU6MpKVqH2RB1HGrEIhJ2AJMb91OaKpKVQBEnmmlypQZ7Uk8dfWlT2EAGFcJPCgBytEqMjv28qcJR2dftTGlcnKhPBQ38fClQoKSDJjeB+dArHD3gtKc0DU04wkRmUY4ATTUA9YVEKgmND3bUqQQIAJ5CgR42Uq0gmeVF1KQk0UN8RrxNcGjOhO0eNaCADYlJ9aNmhKcw0GsRTsgzZYGlcEnNqFRyHOgB3vEFUkDlS9UJJOg4E0XqgkQCddZp2XMQkb91OhACmAD2jHxojYAGgO+gooZCwUyfLjREjZMHTuoodkRaDk5zqNKfbsZW1KcSASdO8VILYUFZgSniaVMg7QBwjYUUAyBMLRMffTkpK9FaHmKeUwYnTQT99cU5c3ZgzrB3ooCOWkZRnSkiNlJBqO7aWykwbdok6aIEVN2UQAVQIPnQ3DmG4CthNDQWVD+GWxnKxB86CbFtpJyqWk7e+YNWpXmETqd6iutlZPZMTUNDshLtpEB10eCqaWXIVD2sxqkGpMLKikaHauAUkaFJExHOlQyruPaEiElB74I8aium8BBCUQDOhmatXj7xGvGobpyHcnjrwqGNEW3uH+tBKFNpUSkqTEj1qaFezMNpXdupDEKWowSoclabeFAhMQRtpyqO5btpWpwJSlRIzK50KVA42EvMTfZ6R2DAIcsL1spEI9xY215HSonR94WeNXtmoZUhfWISeRMK+OvnT3iWQFhSkk8EmlsmErxFNy8mVq7JUVawdKblaEo0awozIKTqONDw5UtFlS4LRIHMikU6EQkgnhM023IF4FJlYUntab8qzGmVHS5aENMpUoDrFdgd4GtYDGnsjWVJBWrSvRunVkLnAnSCULZIdQUjWRw9Jrx9lTlypTjqyoTCSeVXEbY1DZygmI5VY4ahEOqUgHKnQngajhBMR7tSWLw4e5IXlBSUL0kajXT0qiSywm2uHsfat3QttptAdWgjQgRl+MVt22tZk89P68aqMDt78OXF5ftNh64y6JOyRtp3zNXQUsGOrjzqGykgyGwOAB8KKEEGB6d1AadKiZQRA3mni6SFgFJii0MkFsH/WkS3OmXnXIfaI0XPATR05SCoLBg7zFOwGBHaEAzSKGUKI1gSSOVHSmYUdSO6g3/AGUAJGquEb0WIjWaMyy6QJIgVLyaRJ8hRGGMrKRIhIo4YMACSBpw3oQMjIaKlRsaMhkgDKkzEeBqczZqKkk799SUWeQgqiRxpiK5u3MyUweQ1qYzZkGdOInjNTg2lpJkCdtdzRkglEQBGw3FMCOm3GgKRpwNGDQA0SdedPCUpB7wEgz99PUCVSNe/nwpiECMqgZ320pSmCRGpnalKCdCcwSNKekgp2201NCAaImI8TtApDMq4TvI205U8lJ3AIO9IUaEnzI5eFMBIgAJG2hA+NMUFECTodxRgmFGVHu/GkCVK2SNO/bl91AjC33Ry6xjEsWuXyjq3AbRlDiSAUJghQ8VE1hbroDjjN86LJptdv7ySXQI/V11r3F50NiFEBStqiMMF7MQIE7q7qFJxdodWqZh/k/6M3lqi5dxRa+v7LYSFSMsTPrW2ZtEMmSzOgEqMnxqdb26WVEtrPaACp40QoKZBM70twAtlCezAk66UVBSuBoI85p7bQUpWpkCM0a0imTlBkeAG5J2o3AelIJIB157DypW0iFiJPed6GEuJncEE68PCioKgFHQHhP399FgIlEcio7+NcQchAABnQTxp6RMK4keFKoCQcw0nX76YAwnsgj3iJ/o0pRkTrEU9Q1gQEcJ4zSO5urEQQeVAAiOyoqjvFYTpriTgvmrZkguNpLiwEzlJH4DWvQkqykx2tIE8KxnSDo3cXDxcsXEZnFwr6pAO5PEzppUyY0eXYhZOXig6ngT2VGDH9ffVdcYc4MwQ8hSZ7IKor05HQ/Ew6rIphQGys8fCKa90OxAr1bZcMbhYifCiOfJFUnsDx45O2jCYfa37KkEXryU6KISsya9M+TvDVMsXF26AHHlBAUr3lRqdfGqp/Bl2Qm4QUOiNtu+K2fRZlTeFNlYSkqOZMjhzrO7Zb+BNFqopWpzUk6pnnUpu3W2BJkARM1JQ2DMCEjY1yUK3IOYDeqSJGoSRIWYjUUqm1FRUYJiI5mnoEokka8fuorYlRMqgacqYgORahE6kaTToEk7zqRToCSVJJjYnj/KuWiUgK00AMcaAGKTmmSACN6UNkgFWhnn6UUJzEzvGgiKUJgEyMx2mZoACEZtY7Q1MaCnhBzAgJE8hwoqAW5CYkCdtBXCSqdByB28qAGJAzEA91OgJhQIHjxpchAITpm1HcOM0QNplICjKdjyHKgAaUkKJMaRGnCuIUTEbjWBRiCFnKBJ1EcKSSlMJB3IVrpTEQMQtlO2ygowEyY50PAmSLNLmWFLVmgxoBpr/XGm41c9W0pKDCyMmUCra0ZDVu02UgwkAiQSTFSluN9DktlJJAzaRPOnJSNEmYIiJp6pKkgSOBNLEOJyRB2ka+tWKwaypJAkEbEcfWnhIAhYJA1ncU7MjSB2jvNOAzBURGwMGKAOQECIMgamdyK4JSmQAQVagilAUnsgnQzMfA0hyzoQYJBj+t6QCpCgqUmCTqZjWuSrIMyhoeKoNdmyDQEmdj91NdQo9lCgkTOqJ/HxpCPMgBl9yTy4V2UycugPxokEkJAGXupyUHSYHERxroogChtQGoBE66UqkQBJy0cpgnTMo8OdLBy7CfHalQxiUgzlUYHdXJTljQ+NOCMqpBMGnwRw1mIoAbEL0yjWINcVDLO2sSBSnTQbjShvH6PTtLJ0Hj/U0MBWVlWcmIB0A++njUZh6b07KMuUTEaGY865MSMolMjXuoQDRlVAJOn9TSnMEnQx3cu6kVuYO3pXGAMp15SNqAArVIAmCNYpqwVKEQBGgIooGkeMVHcICp103pMYxagkkI1ATEVGWYGpP7M0ZwjNqJjjNR1wSd8u2lSMHooawOfrQ1g69qBtrR1qSAI1nc1GcUSTO0wOFSABzQiN6jrEayCZqS4O3JEyINBWgiZgHn31LKBKSkHQTx2oakyOzrGsGpBMp0keVAdPVtrVvl2JqRkF5CXXoVqEaVJAAOigOQptsmEFS5lR8yafkkgpG21IZObdUsHN50ZpzqjKTGsmOVVzTmVR1AnTThUtCwRvpEjSqMnsyTiNwm6bnUtkGRz4fdXkmJWnzdfPWg2aVCe8bg+lemtKIeW1wjrE+BNY7pwwE3FrcpT+kRkUrmRt/XdQhplFZoSVlxR7DacxJ48vjROjtkcZ6RsNLGZhr6Z0cwOHmYFOdWhjClhRAcdEgfj/AFzrb9ELRm2wS3fbZSh59lPWEcdzrzp3RXU0Jb07Ugd1NSjMo5VTFDzKOpJjfTSisSZVIgd29SMeESnQSAONONu2USUiBwjWpCEGTx8KI2iRrGhjbbwoAjG1QUiUA701No2SEwJI57VZtW6lnKBpHhUluzyrSXD8KAKVFikgRmCo4cKKqyUoIyqlQJ46jarxNu0g7CAJJJ2G80OxAUlx1YAClDyFAFeiwuRu4SDvOtEat7ppa1TuZVmANXBbTIlJzchptSKGYqkASZ140UFkRtdyT2mUTG+o8KVa3wmAyUiZP9cKm5IKjmO899FS32tfjrTEQ0vriVMOD+uFOF0kEy24I1go/GpYQAnfjw4nnTylJzBXuq40wICbxkpSCqFnc5T/AEKeLloIJbWMwntTxqQWkxmIC4kTHCab7Mgq1bQSRuBHnRuGwO3cSnLCuzGxMk1JaQSlUjjI0k0F6yaUgwAkjiBNNVYpQUqaKpG8KIkc6q2JIO2DBzGBuOZp5TClSoePhQ/ZoJKX3df1p8aabVSklJeUrUiDxoAKS23BWsJAEGVSf60pEPsrUjKCVOe6RoD/ACoCrZZCgtWik6kmNqRizUlSlIWoqKQCQeHKlbHsGvlgNJBElWgEbmiNtZEHLGkCaCUy4jrDmUjX/WKOheYHKnMJmQdqEwoeokwkgDWZP9d9crUJSFdmfWkLwzatny3p5fbUkJEjXYinYqHIHGQe870XIABHjETTElGUAHhOoIGlOzIACZHOCfhQAi0Ccog6f1NPUhI346D+dcChWUApKeAEaeFEbCVKjnqDxoAChvQlQmeEU42+UCAM3DiPLyqQ2Qk7DU8KInKMxOuo8KdARg2pUKk+BpimDk1IhegkVNMkwCns/W4x308JUUknfczrpRQFX1cAEpUZ5cP61ogRJKsokiDP3VLdWUgZUKCp0AOh5UrTcrCdR9aY3pUFgUNak5QZPLWnFpKgkghIAnTeDp+NHypToGyCdCg7imgAgSUzrMjh4UUBR4xZt3jrVupOu6o0gVZtNttpSEAISB2QNoqOyetv3HCfdED7oqWtsqBUBm46jSo+IzkjOSkCCBPdSZYcmQR30rQJBKTpJPfvTsk6nNmP9RTAYCcxSQY17q5ciDsQee9EUmBBBHMzG+9cSkLKgoFOgnlSAajRKUxmUrUa6U5tRVrJAEnsidv504DMojgZ05GlSggyDoEzIpgcfezGQNzrsPCnrHZgySDmnnXBMgDQE7Tw7/WuKdEqEgEbxqJ4UxDkoG+mXaT40iUDIMsydu6iJSogBUTpI4mu1zAJnONgNdAYoGNSQXFmRI4n8qclAAWjLokZucDjS9WlClCe2ZO+oNFCQUpIQSoGSoiQedAhEQFSojKREUK5fSyF6grABISduVHJBBOu+3I1Evfo7fQFUidpJ86GCK68Si5vrNpIMFRWrTeNdedW4TB0TA5gbVQ9GkFd2887CXWwRlG2Y/0a06E5UgLIJKpzAbeNKPkJAClSTuYOs8uEUoWPrECNTJ4cJpTrl0JGgIHAUvV6ZSBlGokT8KoQxs9YCQRGh8RShQGUmco10Gk06UwFZeyTAHlTlEJyhMpk8/upWAnbUo89yZpeyBOYgxp6caYhMBQTJk6q7q7MQjbjx4d1IY9KiCM41mSBTHIBPZIE77zTlKCVRuop4n40NROwTPloKAPOzJUSEk67RRAMwEA7aUiAZATEz8aKIBkwdfSukyGGJlUDSSTrvSgDQaBOlPCAJnWdSKUDTXY7UhjciiIMQDI1rinMRuSZoiQCnmRqK4gzB0jcjhQBHCCGyCR3FNBQnO4VGSEdnTv3NSXQoAgQVHQd9MQkJSkFQ8wQTUjHIjXhHLY1wCc0aiNhTVK+zw/qKQqUCZJGk0WAqgdYga6AU1xQI3IniKQwlQIB75phgL79hRYxHliARvO9RnlgJIAMRMCnrUTz35b91CJ1ygnTepsAZVm0J0I3oagYEbDYCiEiVAaSOPGmGQYB1kVNjBqEzJ0mdaAuTMDzqQvU8t9ajqziJmSIpNjBbce/UUxYM6AEffUjITMxFMU3EgnTY1IwC0yoxtMaVAuwVuoZSSSoyqrUo7R45RJqLatlT7jxgyYECkMXqkBvIQI2IOtBdISDMCDrUpxBMcpPu0C4azJAGmnOmIqLl0JUYMDfTnUixvIWlLk5aDd2iiDMacOVQmnnLd+Foz6ad1BLL65fDKmnDoNQrmRwqo6Wlt20bb0UQEq05k/zoDl0HcxXoojSOdRsSuDYWFvfqWlxCysBMbKTpB79RSYRMzcKXcYk2whILi1hCAnUA7f14V6zaMJtmGGWv0baAgeAEVg/k2tnb/EXbl1sLSwNFRqVmfwk16i3h7i05iMs86cvBaIBRJAO3EVNtbdagBE5uXGpbeHtbKlZjj91W7CAltORPkBtSAr2LBRBDgGvAGTvU9q0S2FqyA677UcIgkFRAkE6UqhlSqCDzM0wGtpOQSAnx2NKUgCQJkcT/XKkbc4lQ0GkD8KVt1Lh7M6aHTegRExMlFulCdFOkJHfzqUygNNJQnhpI41FUgO4hMFSWBA5Tx/ruqcWgmZO+88KSGIgEyVEyPh4d9OCUgwAAQNdaVKAiZ1AjfwpUDODrCSeOtMQiUAKVGwjXgPCnAJWsgwTtMbGlQlMSCNRyoiBlUdY024CgBqEp1AE+UU4hQIIKTH9eVOSgEg8VDgdedckQdyVcu6mAiIVoFeFMS2IMQqTJE6EcKMlJAMTA4nhT8piVDfu3piGhAC9wUgaCdacUjMqdJ014eFKRrKyYOnjXIGWSTOnECmA3LCjoIAgzT0JnLEAme+lhMZNZ3AVRZnLmIgalR4aUAASlJE5lTGvcdKUpA7QMQJmi6mFASJme6eA4Cot2vI3CzIHEH1oYAbdAfU4oyEk5dDFSmWg2lOUDLOk02wbKGElUBRE+tSCkyQZiZJ5caSGIAE766fjSFtK9CkEE8acnPmCuEacKQpJTlAO1MQnUNidDHMK2rnbVDgOUEEbKOtPRlBBBMDeacM5MxJOm/CkAH2ECEglJiCaRuwaklPHQmSaMFSAVJOmpn+t9aeIykJAAjWP63p0gAizDSkmVev4UQWzsdm4WJ2mjJBCk6nmCR+NEWiSAVEEabiigIgZuZhLqSNtUjal/voBRmYI5AcOFTELkFK5j8KSOymQUkcRRQEcLuWwAUNzvoTFPDzp99kx3KkUVSy2JI020H40i1AdnszG0fGgCGrEEJUtK0kGZIkHT76C7iCVoUltC0KiBMVMWhDh7SAo8iASR/UVDv0hplACQFLUEiBxJipbY0JaONMNEOLHWKOsgmP6FSG7xqFAupKdgJ40U26FNBEH3YiNu/uoa7VBtymFaHWaW4D0vNKJIcTrIJzQKIFIKVFKgVL1nMJoSbNiCcoyDhO/CmmwClrlsBA1BmKNw2Ja0p1kZ9NYHrTUNpQ2TpJ4AcaD83NAheVRWBp2iCKVuySkltpx4drQFR2/rjQBIbnMEmDrAUDS5QmVKVw0yo79qB7G8uU+0uoRsYOsU5bNyEgIdkxuoTApgGXlJIMA6Ed/dROrGQwqFE+8dR5UANXRR+kQoA5e0nWuCrpMCGDqANx4CmIknOSnbKQDPOKVAKTBSuVa6awPGoKnLvrE9Ww2kzqc0iaep976zKtNOwvcUhkrqwpUBI0AJjemtarB0HPMYjw8ajKvlJKSu1egnYD+dDcxFDbaD1Fxl2KQjaixExzNkKZzJ20GgjzqJirvVtZm0yBPZOuvdy/nTWsUYWColxKuSmyIB4CgYnetPMqCHJSnh3Ck2NIf0XaW3hy3l/pHnVKInlptVwFTokgZfsnYnXSqu3v7AWjTYvLdMDLJUBJ4ipbV5aqJDdy0SdJS4k/jTXQTJJUO0nRSgQDuBTO2lEBRJ1gUoWkJBWpMjUwoEeNckHOI7zEUWAoB0IUmBEHlpFcYUhQKt+6PSlKwlckanQ9nupEKWUpJjfUHTTnRYDAFkZRPNWu1cT2wBzEa0qjmkpIBV+dcE5N5UjhPOkA1ZHVpC9SsDx5iuUooWSlKlFXA8vGm5wFieKtxwmmgwvcTEdrxpDPP2iSF67DSjNKJTqdwK6urrMg4AyrECBXOgJMpEHMPurq6kAoACwn6uUmKQaqMyZ7+6urqYA1AFQJHE/dTFqJJM6n8q6urMYkSFg7ATSbqWOAVXV1AwG518aG5o2SNwnN511dUgMcHbA4TFDyjrY4V1dSYxrep111ikABQqdYNdXUhgUgZj3ERTVaKSBsSa6uqWAiUhS1hWv8ApXK1yg8TXV1AwVwkG3KjvtNJapAYSI0ImurqXcY9wBIRAG4pjyQDoK6upkglpSVAEDhWF6ZOuW2PshhZbBtwTlPHOa6upobGNrU5aKWskrB0Jp/ykvLcsMMzHcSQBAk76CurqS6oSNx8lrLbXQezcbQlK3XnCtQ3UcxGvkBWvZ7RM66TXV1J9Sl0CoAyg8SD94ozHaQFEkknnXV1IY5Pvq7iIpzgHVJMaya6upiBIObIFaygk01vQrA01O3jXV1MRFwxagXiCZKzPoKsyIYJG9dXUl0AkISCG5HvEz30xpIUpGbXtRXV1MAlwMiezpqRQpI0nQAGurqQBxorYax8ZrgZaQo+8Vb+ldXVSEHWkdYkRtP3GmNqKwoqMwARXV1NAPaM3KUnaNvWnFIASQIMD8a6uoAVwQoAbAKjuiKa52Yy6ajbvrq6mBIcSkK0EDs6VT4rqog7BIjziurql9Bos0AFhZI1pYlwpO0DSurqaExEEqUMxnSnN9qM0mUzv311dTARXZIA2JM+h/KjpQkr1A1TXV1AyM44rLbmdVKg94qVkSjLkESNY8K6upAOGoIO0D7qVz8q6upiFR2ggnUkSa7657lAeVdXUAOWIZQBxMGhKAU2skaidfDaurqAFP6OO8CoLqj84MCdEyQOWhrq6pY0WTO48Y8qaoAMKIGuWPia6upgGYSDkke8DNK7+njSMhPnXV1JB2OZAKkA6iI8oBoj6E57bT3gZ79a6upiXQFvdu9yQfhRmtwYE7bV1dQIRtRhvXfNPlXNnPIVqM5Edwrq6mBHzqIbXPaKkpnuMzXEwoRpLhTpyiurqYCkzcqngNPjTioha4MZUgj0rq6kAO37brwXqEgEA8Kr+kjaEMsBCEpCzKoG+3511dUyGiZ7BaOvqC7ZogHTsjlVevCbEqJ9mbnN+VdXUmkNNke7s2Ld9kMt5JBOhNNulKbQnq1rTMkwo7iurqhlIC7cPtlWR50afbNRnsVvWnTkuVjYa6711dUplUFscYvnlHrX8x62JyJ2A8K0rTq1NAk69YRtwgV1dVroQwjh+icVxBAB7pih3JySU7zHwrq6m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172" name="AutoShape 4" descr="data:image/jpeg;base64,/9j/2wBDAAYEBQYFBAYGBQYHBwYIChAKCgkJChQODwwQFxQYGBcUFhYaHSUfGhsjHBYWICwgIyYnKSopGR8tMC0oMCUoKSj/2wBDAQcHBwoIChMKChMoGhYaKCgoKCgoKCgoKCgoKCgoKCgoKCgoKCgoKCgoKCgoKCgoKCgoKCgoKCgoKCgoKCgoKCj/wAARCAIzAu4DASIAAhEBAxEB/8QAHQAAAQUBAQEBAAAAAAAAAAAAAwECBAUGAAcICf/EAFMQAAEDAgQCBwMIBwUGBgECBwECAxEABAUSITFBUQYTImFxgZEUMqEHFSNCUrHB0TNicoKS4fAWJENT8Qg0RHODoiVUY5OywiYXRTVkdJTS4vL/xAAbAQADAQEBAQEAAAAAAAAAAAAAAQIDBAUGB//EADkRAAICAQIFAQUHAwMEAwAAAAABAhEDEiEEEzFBUQUiUmGRoRQVMkJxgbEjYvAGM8Ek0eHxQ1OC/9oADAMBAAIRAxEAPwANwnOlIFPYbyog7intwojSRwoqBvR02MjgNKVOhNPywmkTBmmhhW9qU7VyNqdGlACDaol0iAVE9qdB3VL40G8SSwogwU67T400IqnzxoKd6VbiVCUElJ2Jp+HtF+6bb+2oCnQ0aPDWr5m0aQlLHV5ZEkzrrrUgDEZOlue6SKnpTsBtREgVVCsgpF8BqljMBp2jrRmvb1KGdtgJ4wo1LSlJ140ZHAzToLIajfBwBLTRR3qM0TNf5ewywVTsVnapwI4UkkEmnQrKlT2LgmLW0j/nH8qp8bvsW6g2ns7DbtyCkLbdJKRsTtWpfdDLS3XSAhIJJ5VXYY2XAu8fTKn4KEH6iOFS12RS8grVF3aW7bDNtbobbSEpAcO3pTy9eqkpYZif83+VTlQZnWmgBPZHDlToRDKryT9CzH/MP5UnWXn+Q1t/mfyqWTypCSe6igIbrt39Rpo6/WX/ACppcuyY6lv/ANz+VS/KlE90UUFkEqvyDDDH/un8qQLvtP7u1/7v8qsJgU3TWN6KHZALl/Bi2YPi7/Km9ZfR/u7WY/8Aq/yqeTJg60G4eSwyt1XupBJ76TArrgXN24hlbLcNkOLSHPe5AmKsWzclIlhE8g5p91MwphxtnM+QX3SVudxOw8hpVilEAbTUpdyiLmux/wAMg/8AU/lREu3YE+zJj/mVKSJA4g8qImAR6UxELr7w6eyj/wBwUpdu4VNoJ4fSCpR0VTSYBJnWiviFkJd3iAT2cOKiNf0qaB7fiI//AGpzU7dcirUK0pkxyiihWVJurwklWF3AMzo6nX40qL+8E/8AhVz/ABoP41bTttT9+Ao0jsqV4o+Ea4VdnzT+dUmKYu466uxs7V9F++BlSsgkA7ka6VsH1JQ0pxRjKmSTwFZXocwb28ucduBKniW2JHuoFS0UhcAZxfDQGzhxU3AH6QCI5Vok3l2kHNhr8naFJP41NSvXQ7U8HY7d1NRoTdkAX1znH/hlxHEynT41xxC5zEDC7qOfZj76skiSIp/DQUxFZ843B/8A2u8049n8644i/GuG3Y8h+dWgEd1ITprrRQFOnFny8EuYZeojjlBA+NEXiq9P/D77U79Xt8as9ConUV2/dSpjKtWLaEmzvUgf+jTPn1pMTa3gJG/UmrcTrwpqpIn8aNwK9OOW6u0lq5g/+kdKjJvHH732lppTjaRlQFCPGpuKKSm0IHvLUEIAMSTUizZFtaNsg6ganmaVN7D6DGL0kJ61pxA4wmYowvWoICXI5lJooVpptSFXaGpAqtxCC8a5qE80muN62dNYPHKdaICAkjnS6DXc0C2AKu2kbqP8JpyL5gkDPr3pNHAmZjypUgTOgnejcAKb223U4AQeNIq/YkkOpANGIRIlIPLSmqCVaECB3UbhsMF2zEh1E8ZNAViVkCEqumvEqqQptE9lKY46UIsNKMKabPikUqYAV4nYtyXLtkacVCqjo9idoo3Fw46gO3LhUAdwkaAU/pSWm7BNqwy2bm8WLdvsiQTufITVqxaNtstoLbfZESEjgKVNsYqcQtlLCetRn5U83LUe+mPGhrabUT9GiePZFCLKFLPYQOQyijcCQbluIzpB4a1xczIzJiTzNI3btzJbRMcqem3RMBCRxmKe4CpUDHaTIooUnXUR400WjRkqSMwogt2h9VMGluMTMEpTBBJoiNd+A1pgs2uCPOd65VgwuJSezyURS3AKCAlRnXlRQoZNNzUEYXaRlKFa/rnWmqwi2y5QlwJ5dYqlbAtNAkQaoWnBc4jcvIIVBDc9wO1dirTGEYTcXDfWfRpOUZyZJ0A176BgVkpq0a69TiXyM7oSYSFcql+Bou0LLioSCAOelOUSqZ0A0Gm9BNurMFJedA7iKXItK/0zhHIwaKYC5glUKV5RSlxIkgmmutLWI65STuSIqIq1eSZ9rcjb3BTSYiSXhmMA8vCnqcSATOvKoQtLhJn2tZBO2ROlMdtLhUZLnKBzQDT3CiWpzchI7qEo6e8ajt21yhYz3WfhBQBSqaezBQeQEjmiluAXrimNNKapydSBHIVGctr5ZIFyyEzoOrNAftb8oI9qt09+QiluBYKMJ1nUVnLUpuelCFBYWi3Qpw8kqOgqaUYmUKQH2FJjSEn76z2CquEXF42wltxxxyCskgEiaTZRuZCxKVHLS9V2gd9KqLNWKJkLZt9eThkfCpin75MhTLIPJKyadiJoaB3GlOKU6iBHdUQO35IPsreXuXBpnX3nWkLtITzDgo2ETCiAAQIFMUkKMgTQQ9dLA/ubg5Qsa1zz9wiMlo4s8SIoAwNnq0iTqnT0qahOk1X2iyspWNnEhfnsRVoymW4rbIqZjjdoEJLoFLkygxzp6Edsk86IUyKguhrHaE0ZSdqRhsJBFEUNKAALEbU1aQRB2OhohE+NN5imBlVSy+7bqiW1QPCtD0Utg5cuPKHZbTA8T/KqfGWMmKNvJHZdbKT4g/lWtwZoWmHNAESsZ1HvNUhlqAOApQIP51HLqimRy0pQ4okDu1qtSJpkod9EbI51BLyxO0UZD0AbzRqQUTNNz6UpJjwqOy6XBIEEV1w+llsqWddgDxJ2FOxUV+Jj2+5atQT1SSHHgOI4J8zViSQNqj2qOrBClAuEyrxqRmGYAbd9SvJT8DFEDfahqPBJ0py1CTQyZ1qhCD1ridqWNK4mDQA37q7hSHlwrieNAHEjjSb6VxjnSBJJ0pAcRJEVXPEXeIt2ySS2wQ46BtP1QfvqZiNwiwsXbhQzZBonipXADxMUmB2K7Wym4Oa6eUXXj+seHgNql77FInISN+NEAEjmKQiBrpSfWMSaLHQ4EUmeTtQs3GmKVAkGgA+cZqYVztQCudRSjSaBUFzEnSlRrqRE70MH4Uo3FFhQYnTbupSYFNB31pFaDU6UWFFfjzqlWDlsz+mfHVI89JqfYWyLSyZtmgA20gIA8KpcGfcxXEbi8cbCGGFlpkcyNCqtCk8uNJb7jY4D1oiRoJ3mmJSeOh4CjI0pgOEjanhWk00A7mDSgaQR4UAOnj99NXSkGK5UaZqLChgnauJ506Bw3psc4BpAduNKQ9486cneCNKFcupYYcdOyRt91AERJTc4hwKLYx4qP5CprhIjLqmhWDBatUZwOsV21+JqRoPeFCA5BGWRuaUmRpSBHLY0ijqlPMUwHTO9OSRE8eVDO8DzimHOFaQEjcc6LCiR1mx4GlzDgZFR0kknb0ok6wKAHk8zXZtJFDOuvAUv1YNAhxVA76aFjXcRzpCNj61HvblNlZP3DqpaaSVny1osKKZsuX/TBxwj+64e1kRpoXV+8fECKv1r0ERB2qv6OWzjOFNKfEPvTcO/tLM/kPKrICRE0kMGAfGiNok6inJbHH0oiRGlAHBMkcgKdlBOx1rgABwmaKCcx+FFjE1B1GtKUkAZdqXL30sjj60gOBlOmsaHupJOw8SK4AJkjaZpTOUxxoA4ntTrpx50gUOE85riYJjfamQEmQNYpAV2Nhi4U1avwoqIWG5iSDoalNpKU6+gqowxSb/pDiF2RKbYi2bPM7qPqYq9AEx/Kpq9xijRMTAH30FpaitRXANPeTmTCTB4U1tMJykyaa6iCFYJOhEbGaYVhUazSKOhyig5hmPCqFQVStdNtqYTJ0maaojnTQrhr40woeozrJpUgbmD5UEknhSggzMzy4UgDFSQeyaCsIWTNdrrrpSgpih7jI9xkZt3HJKYSTrtUHCrIIs0OJ7OcSTGutN6RXzlmzatsISt64fSyhJ213PpV2hAQBEEVDW4xrCAkJ0MxRcsqkiKVJHnT80wDsKaSEMCidQDJ4chXKgHffelIEaHhTOrMSDJ1oAUuEDSNuNIpRUPPeaVKAEpzGe6KQyPdipA82SgW1xcMkGW3A4jX6it/jVswnSY0OoqLjKAi5tn/dSqWl/snY+tWWCtF9stz2kGPKuvLHazlxOnQPqtacGtIq/RhalQr1ogwczXOb2Z0I1pSknxq8cwvJqaju2obVprQFlR1ZmmdWc2gqyUiCeVK0gSZFAGexm3KrJakplSO0Px+FH6MvqewtCN1NEoM8txV3cMpUg6DbY1t8Jw3Cl2LTlnh1s2HUhSsjQAmNfjNCkF0YU5kp024mdqQhQjUxEzNeqWeB2SmlFVixrxKKRro8wowli30O5QKNRSPLClSydY4zNKQpKiM07V7TbYHaIjrLe3PGA0I+6nXYw20cQ2qzYUozoG0kzyA3mixnjDClNOJz/W4cqhurViGJkolVvaEga6Kdj/AOo+Jr3Jm0S86HHLVlq3CZAKAFekVlLroveY1euXlube1tFaNJIgrE+9AGk0/gBgnHFNKBME8QN6Gq4WtSchKRxBG9bhXQDEFKJL9p6q/KmH5P8AEBs9a/xH8qP3Ax4VmJPrTp5nUVrP7A4mnZ21P7x/Km/2DxUfWtj/ANQ/lV2TRlwrTnXKM6b1qP7DYuBobaf+Yfypp6D4xvltyf8Am/yp2hUzLneNaSJNag9CcZ/y2T/1RWffYXbuqadGVxCilQ5EUrCgCUydaKEwnlXAZR4VFxW+FnYreQkrWYS2nipZ0SPWlY6Iih844ylve3sSFr5KdI7I/dGvpVuk6mTtULCbX2GzQ04vO9JW6v7SzqT61KWtI1nU1JQ5SwqPuoSnMu9MK+XrQyZ1GtADlLnurpps0s0wHa8tKTU0oM+NOgac6QHcaUKgUtKANOVACoPE1X9IblbOHLbtzN0+eqZA+0dJ8t6scu9VNqUX+PrXmJbs0lAHNZ3pNgizwuxRY2DFs3qltITPM8T5masEohOm9I17u1GCDxgUwGBOUTBJ2nnT0DMBqY79xRAkSdiK5QgTsYoAQKETw76QqPLU921cJMTE708Ds7yTQA0HakVvrrJ2pxEmIgimqkFUxPCmAkkHvFJOmu/OlOhnSDSCONAHTP3TUW6CLi5aYVqhMOKAPI6fGpJyhCidIE1FwxKyl25d0U8qQOSRoBSYE4kxI150piNZpvazTwrgSVRw76YHTrGxrgJOu/MUp01G9KOyg0ANyxMEz31wTl5TxpTJE1w7/GgQka6V08JjvrioHaBSKSSnsmPGmBw32pTJEGPGu4a61xMUhia7HjrNUPSVftb2H4UmT7U7ndjg0jUz4mBV9JiqLBUm8xnEMSOqAfZWT+qk9ojxVPpUvwBftg5QIhI4U9QB8aZKgJ376UEab0wHa+dPGv3UyIO/Cno37hxoAfl1nfupUaL29aYDrT8wC6AHanWa6SSSQI4Vw129DXFUkgjYUAcYATx76URExpzpRG0UwjUA7b0DFPfAHOo2IXCbazedKoCUTtRlZo1qg6SBdy9YYc3obh3O7B2bRqfXQVLYEzAmfZbBAywpyXFTxJqwSJ0GnhTc2o0EcBypVLjSYFNKgOVGeOVIpUagxTScp3mmLUTE7UxCqUNTP86CTvwpFqGx0pilmeFADiryrp1AmmnMaaQZgaUAPmJUfhXZ4g8KRWsxrXQkpEelAClUnQGnBRB8aaE5daQjYp3795pWBQXTqbnpfZ242tGV3CtJ7R7I8NK0OchGg+NUPR5Jfv8AFr8pEOvdSg/qo0++avCko2E1FjDpcJSMwEU46meFBTAHhvREaCPKgB0mdDSocUSRG/Gk2GsQKUnbTXjQIekyPDWuEnWuG0x5U9KgTMDxNAzFYl7PiNgv2R9p9GqMzawoJUOGnEGonRfECjF2FOKOR5ASsclAwagdEeir+A43jrjT7K8Mv3A+ywJzNLkz3Rr91Sm2eqxC7ZAEgi4Rpw2UB99ejJalucCdPY9WQkdXIFKyFGc1VeCYmbizt1LSCmMp7zVwVhM91cbVHRZDvSlDSwNe6qhSwrfcCJqVfXQJgRFU11cDYVI0NfhBJneqi5v/AGdRIMmn3t4AkiayWIXhU+oT61UY2Jui7e6QkGCkGrjAunosG2LS4ZC0OuHIrrIieFeduOyddeNVOOurFiXGz9IwQ6ny1PwocEClZ9AH5Qk25KSwSOQXR7X5UWgoFNkSNhKve8K8ftrsXtjb3KZKXEBR1q76I4Q70hxu2w5uUJWrM44PqIG58eA7zT0INbex9C9H7+4x3DWbxSFWrazIQNcwB58tKtmLRlierQASZJOpPiaW0t27S1aYYQENNJCEJHAAQKY9fMNNrWtYCUDU1HXoaql1BX6i8tNm2SC5q4R9VHH12qalISkJSAEgQAOFRcOaWG1PvT1zxzEH6o4J8hUukUdXV1dQB1dXV1AHV1dXUAVPSjFm8Fwa4u1ntJEIHEq4AVFwHBGfmhhWKWjK711PWP50gkKOseW3lVXc/wD5J0zatx2sOwuHneIW59RPqJ8hWkxq69msyEn6Rzsj8TTA8y6VWlvaYio2KMtuuQByI5VjZN/jPWK1tbLRP6zpGp/dHxNbbpv1jfRu8uGE5nmE9YnTy/GfKvPbDEsOsrRtg3YUUjtKKVSpXE7c6LEXrjnIaUKCoamq8Y1hxP8AvjU98/lUpu9t16odSUxvTtBQfQaCuA4ChG4YEfSoE9+9d7SxH6VH8VK0FBDuJ3mlmhG4Y/zmx+8KVNywv3Hmz4KGtFjCTHcacNBQjdWwUYea03lQpQ+yTPXNQeOcUWAcbURAJMDehIcbJEOIgcMw1oqHGyJDiY46iiwoj4tcLtMOdcaSFPGENp5rUYH3/CnYFhicOsW2AQpQErX9tR3NQGbtnEukK0IdQWbBEjX3nFaT3wPvq/S6jKIUJiN6VgGRAOgHOirOmnvCoiX0AElSSANswohuGyAStPqPSiwJIVxpCrXWIoIdSU9lQ8KXrBm376dgESZOkz99LOscaGpY5gHmKaXdNCIG9FiDEzvSKKYUScsc6YVZkpI2iaQDfMRvtTAf9WY240gO/fTMwEknbnXIcTKo0AO9AEbEgpxtNu3ILqgkxwTxNTAkBISn3QIqnsrpVxi76o+iSnIlR++rkkGBz40luNjt99IpqiANNTypqjOxI4yKdpHOmIUaSO7fnSpzTMggjakHpSJTk1PHSKYDo0OgnxpdtTXbEaikE8Z1oAbEk7UubUga1xHak6V0aiN9zQA0czSHUzEUoBjU7UmXTYwaQFdj92bLCrl5sEu5cjY5rOiR6mjYNZCwwy3tknVtACjzVuT6zVZiik3nSPD7ArOVgG7cA4kaIB85NX57IHCaXcZydYmedP400HTfWuSrXWgAgg6GuUY4T3U0KBMUqddeFADkntRvFKTPGuCUnSu0kEEgUwCpEQSO6l97fQzFDQozuQKXMRrvOsUCHr0iK6YVHLahKWSInjTSuAaAHlWsEgd9UuHqTdY1iF2kDIwBaIPeO0s+pAqXil63ZYe/dO+4ygrPlwqB0XacbwO3L6eredl5wcQVGfxpPqMuSrWCaaTJ+6uUBPdTQYA13piOIJTprXKTNcV9naKQq5UADKdTMUwJ1E0VUk02D50ADEgGK7VQgCKcUbRTkggaigBiZpUDXU+NOAHHanBIOumlSMYskGdTUPFLsWeHXFwrTIgka8Y0qZoSTuKznSpz2h2ww1CwFPvArH6qTJ+6k2BaYFaC1wq2aJ7YQCr9o6mrFElOxoaFBQBB4xAp50VprSAekidBqKdMgc6aBGvKlGknhTAJttxrvr91NG+u4pVGIIMd9IBQoCRE0QAKVvFM0jbSuCo5UAZZtYzaH0qHiZDL9rfEAhpeRzvQrQ1MuLVTClJt1BxeWROgJjQVnehWOJ6YdHLw3Fum2vrd1dtcsJVOU8COP8wa9O+x51dzWdH3wzeP2ZOiFyOPjWluroa6155gz5bLNwVdsfROa8U6flWoXcZ0jWuXKqZvDoOuHN6pr+5DYJJ1o17c5UTO1ZTEr4qcImRNZJGl0GubgLmVRNUr7BubokaJGhqQFqcICBM6VYNW3VJEjWqWwqsr04a2ESrMT41EuMFaczJK1gFMcDNXbug0oZMZSYBp2x6UVfQzB19X81m9hDaStBU1JidRvX0P8lHRZnBMMXdOOddd3RBKynLlQNkx8f8ASvIehODO3vSZl5sEMMJKnTzEQE+f4V7thtyphTTemTaOWlFNqg2Ts0yiCmFDQ6VTuW7N5iSGUAlm3UHHeSlfVH41Jvr9LFmt1HacJyITzUdqNhdqbS1CVnM8o53Fc1Hf8qjoaLfcl11dXVJR1dXV1AHV1dXUAdVL0txdOD4M8/qXVDK2kbknlV0axA//ACXpoB72HYXCzyW79UeXveQoAuuhuEqwjBUJuAPbXyX7lXNauHkIHlVfi117VeqIPYR2U+FXXSC9TZYctU9pQgc/6/OsBhF6tacQdWmUIcyoV9pXEDwOnlR2sT8Fq+lLjS21e6oFJ8DXnrrJbdWhQgoVl9K2794i2YL1ypLaAQComBJIAHqaz+PsFGJqMAIWArxOx+NFhRUdWNNNfCnBIyxAoioA0jTlTSoCfvpDG9WkHYR3ihrab2yDL4U9ToG8UFSu1vtTAQtMjdpsmfsimhhmdGkCOSYpxkmeFEbTrBNFAAVZWzn6RltWs6pFNVhNg6fpLNgiIEoqehISeFKfeNGwFajo9hUibFgRxCdaqek1jhmH4eOosUG7fUGmEpJEqPPWtUmBJJqgS0nFOlCniJYw5PVo/WdUNfQffUsZMw/AMPt7Jht22acdSgBThTqo8T61LTg2GgHNZswdxUxBBjvNPKZ0PD1oEV4wDCyBNizB8fzpf7O4QkDJZNjvk6fGrTtQRAoZzAb78aAIfzHhyQMrECeC1afGuVhGH55LapH66vzqYVkjKRMak7U159DRBcUAO87UKNukgbrdg04dbJGUJUATtmNInCrXMpWVxKjro4ar7jHUNkhlGeD76jA8qjr6Sr2FujbfMa9OHo/FzVqH8HHL1Hh4unIuk4cygEJW75LNP9kTEB14AaaL2qi/tK7lE2rc885po6Su6xbNa/rmtF6Jxfu/Vf8Acj7z4f3voy4OGIU2EF+4jnn1qo6RWyMNs0OsP3S7pxYZZR1mhUeYrv7Suz/u7XOMxqBfYqu7xG0unWkH2UqUhueyVERmPhT+4+Lf5fqhfenD+foy/tMES2hMXL4WlIkiDrxqa3aOJSALl095A1qgHSS4P/Dt695p/wDaV4iVMtADxNP7j4tflXzQfevDvv8AQvRbXA2ulxvqkGlDd0BPtIkbSgVBw/H2X4Tc5GHFkJTJ0WTwHf3VcACTEHlNefn4fJw89GRUzrxZoZo6oO0R0t3ZBPtCPNunJReAkl1pXcUHSjk9mZEU1JJGk71iaACL33gphSuWUihuHEZhKbYmOKjU0AkGZ5V0JERwp0Mg58SykqZtSeACz+VV713jSFdjC2HEkkSLjX7qvNZjalBEwNppUBUC9xhSEqVhaNfqi5Ej4UF7GMSZWUOYI8oR7yHkkVflYSNtPCsr06vbnqbXDLAf3nEFlAUDEJGppMAOBX7yzdYl82XLi71yUqQUwEJ0SJnbQ1fDEbgiFYbdSe9Onxo2G2bdjYMWzSSltpISATrUkaQY40JAQjfOiP7hdkTBhKfzrvb1jQ2F7PcgfnVhtMEUoIgjSd6YFacSMmbC/j/lfzpRi4SnKbG+SP8AkGrMcxG1dPrwigCCjFWcoT1N35sqpRjFsVEFu6TGsqYVFTZy70kkySTFAiv+fLTKCRcf+wv8qGekNik5VqeRH2mVflVoZ4+tJsaAKZXSTD5zF1zeI6pUn4VNTftBAUmSD3b1NAkagUikJJ2HPajcZSX9yLxAZDR6pSxmSvQGNfSrNF00QCp1sKOhGYGozYD+KKCcpbQnKRlmpwYamVMoHgkUlYDQ80froPnXF1sz2kkDvFKLZgmQyiOcUhtWSqeqR6U9wOUUETmHkabKQJzDwmlNq1BHVp3pirNg+82me6jcByTKdSmN9DS7cd6EbNkbIA8DTRaNzoCmf1jRuAcR+NOzSRM61H9nSBCVLEd9AGHpCs3W3APLrTFG4E7jr8ack5vEc6rk2AC83X3O+xcJFc5h5JUpN5dp0+ov+VICdAE7amqT2dL/AEpU9GYWrCUg8lKJP3CpRsnUJA9uuDpEqyk/dUXCLG6Sh9127cS486Vq7IOg0T8BUsC6QE5gU6CdaIAc5nSdqgNMPoUc10pzuKAIpOoviVlN/wAdJZBA+NNAWkcDFMCYJn0qsLGJJgpvmZG8sfzoZaxoq1u7PLwJZP50gLZRIAEceHGuGhkQRVYgYuF/SLtVAHQhBEijurvkoIaaZU7tKlECgCeVZSJ276cI5edQrU3otgq4Za62dUtqkDlqaaXr0OE+yoKCND1v4UASWmLe6SlYAzECTVOhi3wvFLtDdpbNG5OZ1bbYSXDwUSNzS2t2OqSGlAiYMHjyol5Dy23VnSNTyr1dnuecZN5KmMSuGEGEvDrUzzGivhVwxcH2dCid96idImS0lFzAJYWF+KDor4VDafUlpxsmSkzI2IO1c+WNmsHTHYrc9mEms48rOskVPunirXeo7TGZZisUaEzB2TOdQ1NW9yjKIBqNYIKUjSKlrAKTPARrRQ0ypfUUg8PGo7ayshKAVKUYgDc0mIu5FRG9aX5NMH9uxBWIvpm3tj2R9pz+W9aaaVsnVbo33RjCU4ThzDCtX1dt5Q+0Rt4DatA4SVSDIAiJodswpTqlHZI48Zpr/WFQaYTmedX1aBwk8fD+dR8R9WWfR5K8SxFVw7Hs1r2WwNiuN/IfeK1VRcKsm8OsGrZrUIGquKlHUk+JmpVZN2bpUjq6urqQzq6urqAOrq6kUoJSVKMACSaAKHppi4wnB3FJ1fcGRCRuSdNPuovRHCfmfBWmXYN04S7cK5rVv6aDyqhsk/2k6XquVibHDSCkHZTn1fTf0rT47dezWRSkw452R+JoAxPTnFlO3HVMKOY9loASVGYBHxM8NKAywhhDNqj3GE9o81xr/XfUm9YbQ8zeKAKmAoJHMnQfjVL0jxhno10cvsWu4ULdsrCT/iOHRKfNRFS3a0oEt7MT8oHSD27pA7gFhmecsW0PdShQT1l3OdtKj9lIGo4zW2xYLdwi1uF/pEpTmJEbjf1++vnr5K0XWNdOVX9844toPB+6I/xXFLlKfWT4CvprEGfaLN5nfMkgePCtZQ0bGuWWOUY6FTS3/W3/AMUYpbh1NCkqG5rikqgHf0pyEBMA6moMhmQnjrTggb8TrRAmDyp40MGiwBhMJ03NETodf9aVQjvrh36GlYzpg6UqpnSPOmxHnzrjJEjWNKAK7pBiQwzDi7lUp1aghASJJUdqf0ZsVYdhiUOkruFqLryzxWdT+XlVeh9OMY6GmxmtrBWdwn6zuwA8NTWlTAGo1NIBQOJ97nRAeHEU1HdtThEjmOVAh4Mgk0xXaBI2pvaIG8UoPCdt6AFBEHT1rJYvfddiC1JP0TXYQOBPE+unlV/jF0bXDXVoMOHsIPef6msVsmBsK+n/ANP8IpOXES7bL/k8T1fiNKWFfqxy1lZM0gEGaQbV0zGtfVUeAPjjXA8qZPKaWTxooLHgca4J5zTJ5U7N30hjttBShUGmT30i3Ay2p1fupBVrSYFB0rvCt1NugkBAjT7R4+Ver9Gbz5xwGxuZzLU2Av8AaTofiPjXhlw+bm8W4rWCZ8a9N+Si/wA9heWSj2mlh1A/VVofiPjXyvrP9Ral2Pd9LeiVPubjQyIkiu0SZ1p5AmaZm75FfOnuHCZ7qUjUjSabm3pqsqt404UAOBjUyRFIVTttSLVoAde6mBR0M76UWAqCSohQjkeFZzqxinTFxYUeowxsNpjbrV6q+EVc4jdpssPuLl1UJaQpenGBtUHovbOWuEtrfP8AebhRuHiftK1jyECkBdAgASqZpQeVDB7UzSmdMsAU7AMlWnE0viIHdQ9gI5zTwY332oAdGw4Usa0idYpCqBqNeVMB/wCApO0BqZrjBB4Ab0pJ4UCEgxrSTJ4xOtPMQSaaTpAGnEUAIdSR3UN5zqLZbp1ypJpZVGugqLeqDjrDB/xFSoDiBSYx+FjLaoUpEOOdpU7mpkbk8aHmGYjalz01sIfrwppUSRANNK9I40pWNNPGgBVaRSA8DxpIMTpvpSA8eFAHEa8deVIB8KWYnnXE77GgBANdaQ7wInvpxA341xgHWaAGk7STNN0zAEetEUkzKdJNNI1mdjSABcLShHbVoTlHfNGyZU6fV0qLdMl64YST2UL6xXfGwqckgpJj1pdxg8gAEcd5pU7g08DQTpSpSAqTToDokwNjXLEiExSpSVEmdjAFOEjTbSihA4M93dSiCqefKlEhXCKIEgkGNRQAxO8yTrTp4CnASe7jTwB9aAfCkB5L0awa6wrpljNyy40cMxFPWlvMcyXhuY5HXWtRitmMSwW8sHyQ1cNKbJ5BQio0i2vgT+jVpmPCrMnrXAATAECu9bbHFdmY6GYRieH9E2cOxpxt563K2kqbcz52ieye6NdOVR2QtKMpIzNgsL56HQ+kVsGT/d7grynIIjjWZvElu+UATF02DA/zEfmKGtqC7dlSs7g0W0PaAFddAFxKk7LE0S3b0jjXNRqW9ok5gTx0or3Z0VxHxptmAUz3elPvwVsZkjUUAZ5+0ev8SatLcZnnVBCR+P417XgOGIwnDGbK2Tm6tOpjVR4nzqs+S3ozbuKGLYgtKXXUww2SMwRMFUcJOg8K9Ut7OyRKWghShvrJpzyJ7DhDuUGF27jjLq1ApAHaUROlS+jVqH3l4gtMI1QyDy2Kvw9edRum2M2uEWSWCoNJdUlLqkDVDc6n0rS2ZY9nbTalJaSkBISdAOFZOTaNYxSYaurq6pLOrq6uoA6urq6gDqzPTrF/m/DCy1Jfe7KUjczsPOtKtQQhSlbASawuFsK6Q9LVXz0Ks7EylO8ufV9N/SgDSdFsKGD4MzbqIL5lx5X2lnU/l5VlOlWOJ+ebdtJJQXA2AP68T6Vr+kN6LHC3XJgkZRXjzN7brxS4xHEHkM29scgW4sBOc77+QFVFLqxO+iLrpBjTdle2rLyFFtSSoEHiNPurx7/aHxm5fscFtGUqRYOLW6s8VOJAyjwAJPjW66VYnYYohk4ZiFm/cpV2EIeSVK5gCZNVT2Epxt7C7PpAwhLbNwh9tQPvKAMJIniPuqcbSldFyTSp7AvkpwNjo7glrc4gQlxwlxSQJUXSNv3UwPGa9C/tHhXzpaYcq8Q3fXSVLYZWClTgTuRWb6QI9kv7G1QQEs22Y6zKlLlR7z2RXhvSXEHx8sOELYfW4u1etG0qzTqVAqHqs1pq1Pczqj3zErbqb58fVKsyfA61GSIJEH86uukjP0qHBsZQfI6VS5uJBrN7FIWAPGkMeQpqlZVRHap4O59aQxIJVpThvG9MKtYHnTuAI9aAFCTIFVvSC8RYYTcOuqUmUlKcu5UdAPWrTVPaMGBWVRfHHukirJkZ8OsyHHVf5ixsnwn7qTAsui2GnDsHZZc/Tr+kePNR/qKvdhB1pEN5dSJJ3iiQSkc+/iKAGajxFcJMaie6nqTG+hpp7tqBDTIVBG1drsCDzpxIlMzHdUe+uU2lo48qOwNO88BV44OclGK3YpSUU5PojO9JrvrbwW6P0bW4/WP8vxqnO0UilFaypZlSjJPM0hNfo/CcMuGwxxLt/J8XxGZ5sjyPuKTwrgab99dOldNGI/NpSTTa4GigHiuk02a6aKAcKqukt37PYZAZU4ZPgNvjVpPDc1jukd17TiOQHsJ+4Vz8TPRBmmKOqRCZGVoTudTUqwxxeDXXWtOLQVjIrITMSOVV7tyhKTBqFaw9cl1yerSduZ4CvD0a7s9RPSejWXTC/S86tu4fdZbAOZ1BAPMQd69QtblNxZsXCfddbSsAd4Br5/x3EAy02yyvRQBI5Crey+U3E7OyYtWba16tltLacwJMAcda87ieCllitFX8jt4fiVBvVdfM9vSns8Y4VygJBEa6V4/h3yk4/iF0m3tLO2cdXsEoP51pT0pv2GVG8ctOsGhDaOyD4k61jj9G4jJ+GvmbT9Sww62bcp7UkkEVxSeRM868yf6Y3SlycSDfcEp/KnDpvftNHI/bXI/WR2vhRk9HzQ6NP/P0FH1PFLs0anpK57XfYZhCJIfc656dcrSDMeZgVoUEqkwPSvIP7bPW2KPXagyq4cbSgFSFFISDsnXid6tbb5QryIWxZr8CpNY/dmf4fM0+34vj8j0ySCNOFKBpFYFnp0+rtGxt1DufI+8VJZ6crIg4emZ4XIP3ij7r4n3f4H94cP7xuERJBp4PI1jkdNEfXw5wE66PINSWul7B3sboD9UpP40fdfFf/Ww+38P75qYkztXK7hWdT0sszvbXY/dBj408dKrCNW7kHvbn8aT9O4pf/GylxuD30aDca7VxjhvzqhHSfDjup8E7y0aInpNhfF9Ynm2ofhUPgeIXXG/kyvtWF/nXzLdSgSa5RkCqhHSDCif98RvOqVD8KIMfwk6i+ZB75FQ+FzLrB/JlLiMT/MvmWRJImJ76g2p62+feJ9wBpMep/CouI9IMPZtHXWbpp1YScqUKkk9wpuFYpYixYD10w06U5nEKcEgnUz31DwZO8X8illx+8vmXWQHWT30067UBOI2StEXduZ/9QfnRgtK0goUCkiQUmQamUJR6opSUujFGlLvtxpQQRofKuI00UPCpKFkjjpXa8SR4UhpZ0nQg7RQA6N5pI0JHPSlmII35UoMwD6CgQwjXU+lOnSNhzp0Hu0pCNNQR40ANUmRoT4GuIyp3MRFLPa31oVy8lm1ddcOVDaStSjwgUDIlmtT15dLWIQhQaR3wJJqwE8Bp6VBwVIOGMuBCk9aOtIUde1rrU8CTyG9SkDHDv+NdGsxNcBI+JFKAe8VQjhpxNOgH0pNtwKWAdyRPLhQAiTJ0B00IIroBE/WriDI6sjU6+FEAJ0gDvoARIJBBMTSKBMjYilWNQRMc6UExI08t6GBk7gJxPBbe8RlCigLKRpHBQ9azHQbpY7jjWIWV1bIYu8PfLLjaVTKZOVUnXgRR+i7qjbrtikiDmjkD/PXzqLa4k1hONYu69hhZDSRmfDYzXIERl01iRXpcTDl5Wux52CXMhZe9JsRc6O9Hr/GEWJu1sICwypWVJEiTMHYa+VVV3iFvjOBWmL2A7LiU3CBxTzB79x5VIe6WWT9u6091imlMF1bamycyNQQR5GRVbZ4hhDFmm0sy0xbNgZWkIKQkLiNO8qrFu2a066CtpSpCkjUJOZJ5pNFaAkRzqLaKDcNkyG1FongUnVJ+PwqUkakHSKxkty49C1toCBHjRVapKRt+FRrVUNpHKjKOZHZJO4H4Uhnkvyq3+NYLjbTmHYnd27D7A7DbkAFPZOnoayeE9Nul/XJRbY7f6aAZwfvFeq/KVgTuO9H0OWbZXeMOBQQBKlJOio8ND61VdFegfU2qcy2uuIlZJkjyrKqkdEWnE1PQPGsQx7ArtvHr1y7vGlZSpYA+jUnTbfUGvbPk6xRy56OW4Us9fbksLPenT7oNeVdGOjIwy6dypeUp5pSJKCBI1HxHxq/+SvGWnOkOMYc0ZQcroPDMOyo/dXRhjcnXQ5s+yPeLN3rmEqJlWxo1VWDu9pSDx1FWtYZI6ZUbYpaopnV1dXVBodXV1dQA11AcbUhWygQa84+Tp9zD+luOYPcHVZ65E80mD8CDXpNeY9Mv/AflAwnF09ll5QQ6e49lX3g1pDe0RLamarpwyp7D0pT3x48Pur5s+Vq2uBfdH8Bw9l1aHAu4Wy2CpS3CYGnEjX1r6nxtj2jDnANSntCvmL5dcFxC8xHCr/DW3VuMZm1hskKAOoPrPrWORXE7eBmoZ4uXRNHl+M2d1g2KLburd60vrZSVpS6nKtsiFA91fQuEJF5iDeIX5batmwFInTM4oAxryrxGw6D9J8YxFptzDbpLVwodZcu+6hP1iSTyGnfXueKW6W7q1sQXCi3tUHU6kqJmZ7kgeUUcPcY0ej69mxZ8kXBpve6IvS/qby/tXLZ1l17q1IU0HAFKRIMgdx++svg3yXqV05w7pBcuW6LS3AcNskkkuJ9zy2J8K896RX95ZfLfaNIceUq1U1bQfeIUjMvTvzn0FfSGCOB7CrZxM5SgRoRp51uo0rPAb3ofjLXW4e7Gqk9seVZffcgca2SgFIIOoOlYS5vrW2u3bd1TwW0soMsrIMd4FZz2LiwxTJB0nnT8ihvtUcYrh86vEDjLax+FP+e8MGntA8civyrMokJa3Ohp+SBCTrNRUYvhy9DdsgnvNEViFq3lUu7tgk7QoSaLABjWJs4TZqefkmYSkcaj9ErBVth3tLrSW7i7WbhwDSCdkx4ffUPFbrD8TxGytl3LDjaFdc45IgBOyZ5k1oE4nYKHZvLYa8VgUkNkhQJGsAneknedhUdV/bLT/vTBjk4Ka3dW5VIuGj3hwfnVCDZyRJM01S+yZJPhTC80fdW2QeMim5kme2nfTXagB4ck6GQKznSe8K3U2wVIT21+MafD76vbh5Fuw44YyIGYkce6sO66p55bizKlEk19D/p/hObmeaXSP8/+Dx/V+I0Y1iXWX8DZrppJmkmvtD5qxQrWuBpppJooVjppZpoNdvQA6aUGhkyadPI+dFBYO+fDFq45OoEDxrzrELj31jdwwPCtX0quihlLKTBOp8T/ACrCXK+seOuidBXl8ZPVLT4O/hIdzkZnFhI1JMRU5am28qQfo2xJPM8TQbVPVNF0+8rso7uZqJfOwAgeKvyribOutTpArl1y4dUsAkzsOA4CmBq5I0ZdI7kk1DX23Y4Jq2wtS27i3AmOsTOuwnWs1cnR0SWiJ6XgD1l0Q6JOl1gu4rfoCS5MBCfrJn0Gm2tYbGMcuMSuCpRS22NAltMJSOQH4mn9Irtb7mWTG3lVObZaRIIIPIzXZmaxtwh0OPDHUtc+rHOXLKB2kurVzzxTrO661R6pSgoawTTDhl4+jMzbuLHNKat8I6N3tjZOX2IsqYC0nqkrEZhMEjz+41jj1Sml2NpuEYN9xloi1v7ltrEC6ECSFNGCD6VMXg+Dgw3c3wJ2BUNfKKqmVMJxFIuEKWyAcyUqynbTWrhh7CYKA1cNIO+V3fx0rVQTfRGE3KNU2IxZ2CVAIvL0AjQlIqxt7O1kRiq0n9dEVFnBQAQ9co5SZ/CmqXhU9i9fA8P5VooqPVfUxeqX/ouRZoSns4y0RNEQy+2kqaxdpKZ1IMD76pUCwUdMTcT+0BTvY7Z3ROMQO9Ohq076R+pGmur+hbpur4yUYy0deJiipuMTA7F/aqBHNJ/CqReCJVOTHbfTmn+dCHR16ezjNifEUPX7r+ZSUfeNKzc4yqAh60UJnXL+VHF30hSBkRZq04oTWVRgN2n3cQw9zie1sOdSUYPfR2biyV4ORTV90xOl0Ze+39Im0KT7DYLB0MtpJ++oar3HCsp+a7cEQVFOw7t4qB814uk9lVuqOAdpvsOMnQJbMnQB7eh32sL80WZucXVlUcKAg7oOh8qV3ELxlJXc4OEtp3zJMVVqtccK5U2Se53+dV1/ieIWa+qveuQomQFuKIP51nOThvuOMdWyonYhizd2gBppq3eGyknfuNX3Qq7xVrqnl3SmbdKs3UqJIWk7yOE1j8GsmcTvfaAYaQoFbUaZuXhxraISEwAB+dZPC+Ij7XQ05iwSWnqb5HSO1J7aCD3GiHpHZBJkrHgK8/KjOnCm5zzrl+5MPxOj71y/A1Nx0yDF2kOIHVZiSEJzHL3a7+NWzfSmwdbSfpkgiYLcGvPp1mNaE68RxNPL6Ngk7jsKHqmaKp7npJ6UYaSB1qx4o2qVb49hr0ZbpKTyUCK8hcuCjXhTPb1p91RHnXJk9GgujZtD1WfdI9yZeafH0TqFieBBogBkk14czjTzSh2vMGK0WE9M7pnKlT3WJ+y7r8a4Mvps4fhdnbj9QhL8So9OUnYQJFRMVaRdWqrRyMr8II5jjUHCOklniCQlZDLp4E6etTXQXcVaAKerabUqOZOg+E+tebOEobSO+E1JXElspCEhIHZSABHKnpObWuCfsnX7qWBsVSOVIY7LJ5RT8oy70yYSNp50qSdOVACxoR30iU65fjXHSeddIEGKAHBMERE0QSkHYxyoc6iRx9aICCmBIB0oARQnbelOkBRNcY7tK4pCo0pMDx7o/eZbpkqiFGCqY301+FXuIvgrJXCAgSrMYy86zXR1Qal0o6xSUkNoiSVbJ046kelaF1tu4ZW26pLxylp3iFKiFDv8a+k9TxUlNHgcDku4sa2m1u0IuGQw+hxvKHUwoKSdxI4TUe5s7FLeV1u3bCyEDMQnMeAB4nkKgdCMCc6N4Y/YLuk3FuX1OMdggtpP1Tz1HCidOujn9pej7lohxLVylSXWXFbJWPDuJFeN2s9PvVjLhkM3KEoGVDqeqg8CNU/lR0uSUKIjMJPjxobjD/zW2m4cS5eNtoKlpmFLSBJE99NbX1rRUnY/SDwO/wAamStDiyytngFgHY6RU5PukRM6bcapW8xUnKTpxq3YCilM+8NagsIWvolK/eT41UYkHUoJbWtK+JSSDV+AYIjwNV92xmSrltVwdMiatGNucXxRkrQnEr1KVAggPq1HrVp8kmKDCPlDwt54j2d5RtnZ2hfZB8jlqvxOxWXOykk1HYsXWkBaQQ7MpI3EbV3aouNeTkSalZ9ooabQZQhIPcKfVN0OxX576L4biCpDjzKS4DwWNFD1Bq5ryHadM9aNVsdXV1dSGdXV1dQB1Yv5V8M9v6MLdQPpLdWcHuOh/CtpUfEbZN5YXFssSl1BT6iqi6dikrRU9C8RGM9FLC4UZWprq3P2k9k/dWO6Q4cFXim1j3TR/kkuVWtxjGCvEhTDvXISeR0V8QPWrvpXbZbtLsaKFW1u0QnsmZ61bDSABsKynTBDiMWafbStSHWg0opHukEkfea1402qJeW6XVJLgEA8alxHZ4xg/QK6uvlY+e7tPVYU2lVy46SCUrCSmI+Nb3Ful3zVYG4PUBsOhtLA1KU6QPHLrVz0iCrXDXCzAQ+4gLj7PLzP315T0rccfxhuyWkBm5t1IRpp1h2PqlI8zVJ26Ms83jg5Lqe4pWlaQpBlKhIPMHaqnEW8txnH1h8aTov1iMBtGLhWZ+3QGVq5lIH4RUq/TmbSqNUnelNGkH3KwpBPEacqVKdQkHTnTwoKkRFNO2u1YmowNDNqAT4bVHuGgm3XlQ0SnfMkRU0QRBnTXxqtxJ0uXDVk3o48FKUR9VA3P4UANwi0aLL10Ut5rkhWg0SAIAHxqU8zbkj6Bok7jIDRcoSkISIbSIjlSZo28NKEgIYtbVfa9nZkH/LH5UxWHWSpmztj/wBNNTyE7DaeVC04RlGmtOgK53CMPJE2VtpyQKD8zYadPY2YP6tWW86Ux1YaQVuEBCRmJ8KErdIG63Zl+kDFpaFDVo0lC91EE7cBv51TZqkX1yq5uFur3UZqLNfo/p3CLheHjj79/wBT4vjeI5+Zz7dv0HcKTakmu9a7jkOpoml2puoFMB1cDAptcdTFADgZpSYEnhrSARtULF7jqLJcHUiKmclFOTGlboyXSK7Lty4Z12FUtu11roTsNyeQol64XHiaOyjqmMsdtzU9w4CvCnJt2evBaI0MuHAElQHZSISPuqlfc95SjPE1cYgUs2oSdVqOndWffMqCOZk1zzltsdOCIS1TmMnjrV9hgKT3caq7JoqWlI3MADxr3jox0GsbfD2VX9kLxRBzKEgzvJ10HCuXPxMeHim+5qsUs8mkeOYiDmClapmJqXhKAt5K+pbdKRokiYPhxr2/E+g+BqaeQzg5SvLAUp5QTJ4kT/XnXkFxhzGD4u8bZ32hppxTeUmdREkK8ZrXheOjxk9CVMy4jhZYIW3sTE3L7ySJS3lME8fKp+M4sbno8bZRIcbQEl1aiewmTl/VG0AfjVA/ilq2MwbezcQSI9aqru+ucUUm3t2+yTo2jj3k16kmoR+JwQhKTvohtph1xcZloWySdTmVBoq8Lvwn6NtlXg6KBfOOWeW3aWewgJUsGMx3JHnURV7etAE3TiTw7etc6lS3OpRlLdUThhWLKP8AuWb9l1P50hwvFEx/4a95EGuscexFIKReuHxINTPnzEZn2kk96Un8K1ik1dsmTnF1S+pB9ixBJ7WG3XkmalMNvI9+xuhA4oP5UdOO4kAYdSfFtP5U9PSHEh/iNnxbFWkl3M5OUuyBLcA3trhPig0FVw2D2m3AO9BqYnpHiKY7bfminf2lxCNQyfFH86rbz9P/ACRofj6lf7VbzrmHlTPa2PtxVoOkt5HaZtleKP507+0jpBC7GyVPNJpf/r6D0vx9Sp9rZ4OUouxweMeNT1Y4FE9Zhtkqf1IppxlkkFWE2REQAExHfR+49Pw+pETe5dnlAftUjtyxdt9TduqcbOxmVJPMUdeK2agc+E2s8xpULD7FF3ijDluQGArOttR1SBr5iYFZz32W5cYpe09qNh0bskYZZIYHbUSVrVtKj+QgVclYJOgqsSSBvqdaIpzXevRxwUYpI8yc3KTkyeVJnTlTCoHhUPrTSdYTvpVUSSVLA41FcMqmuclDQcXohRKQo8TUfMV84rO4vZMumuoYMpdIE+NAu7LqT2FA6TRkuhqnLWHU67VhkLiUbpIoCnVJ51avMpgyPCq25byeFcrSZsiRZYs4wsAkwONehdF+lnV5UPdts6E8RXk53qRaXa2FgyYrj4jhIZV0OvDxE8TtH0nbXDdywl23WFpPEcPGjD3h3bV5J0V6RO2jiSFZkH3kHYivQ2MeaeSCi2uVt/bSnMPDSvnOIwPC9+h7mDPHMtupdwSRAEeNIjbUmqpWMITlJsMRgnUpYJpqukFogQ4zeJnebdf5Vz2jooudcogyDprxp6RI2mDVKjpFYZspNwmftMLEfCpreL2C0ApfkHmlQ/ClaAmhIM6QdtK73YE+g3qN84WgTm6wR56Ui8VsEqOe7aHH3qLCiYkaQnQ0oOsaDxqEnGMOBJTe2/d2xRE39kok+1MacS4mkB4Vh9yq3cCgohX1YPE8fKthZONqItbdtXUW7YzOGPeUdu/QT61gmVEKCzw1q5w6+dTcshCSpanASDxHH+u6vuuIxLLjcD5DBk5c1I0rt/bW76W1uSsqy5EiVE5gnQeJFS37u2QvK4spJdDEEH3zsPDvqq6QWryLC9ucNQ2nFUNy0tac3bSDGnhI86idFcSOP9HmLu9YLV072X05SmFoVuAdhMGvkns6PolVWW6SzcoLtuoqbMwY31qpY/u104yvRKFGP2FfzqF0sxW46MLwt+ytmlYc/ddVdgpMozRlKeXHzqzxxsIumX0nsL+iWfHY+tLqOq3Q9o5XCk8DVnarhYnWTFUbTqlhK+Puq8RVjYLOqlK0GorPoWXaTMA7bUx8DiNxr3Ujbgygz/rUd14K1nvoERblCEJKzvwoVolJlZAnYU27d61QQnYVEurgW6CQqI0p2I9t+RvEw7Y3mHKV2mlh5A/VVofiPjXo9fL/AMl/Sv5s6cYcl1UMXK/ZnDwAXoP+7LX1BWM1TOjG7R1dXV1SWdXV1dQB1dXV1AHluKH+z3yq2d17ttfHql8u3p/8ord9JWOtsQqNUmsr8sWHKfwVm+ZH01suQRw4j4itXgl6nHOjVpdp19oYCj+1GvxBrW+kjOuqMckdqKBco6+6KAfo2Br3rP5D76nOoLV0tMCQdJrFdMby4/8A08xByycDF2tBSVkE5VlYCyY15iokndFRLzGWBdYa80ORy+PCvP0sW7mJWF3cJ/QZyCfqnLufQ1usHWtWEWSH1S+bZClzvtuawnSWyU4b+yScocSoJgxGYafGpTp2Ok9n0AdCcbfu+k5u13sWl8tTLdmSeykaIc5aqSU89a9OdGdsp5ivIvklS0bIX1/aO9daqLLThVotUlUBMbpJJKp4pG9aTF/lFscNxF209kfeW3AUUqSAFcqiE0o3Jnp8Vwzy5+XgjdL6GpFncZQUsOfw0vsdzAllcDmKoeh/ynLxPpRbYVeWTLNncnqWVgkrSr6uY7GTppEV66LYfYHpXlZvUpYZaZRIzcDLA1HJszz0W1xxYc045ag4RY3ea6vX7Z5L1wshKVpgobTokRwnU+deoeyJP1RFMVaDgmsfvj+0x5MfJ5+th8K/QueQpi2HAklaFNpG6laCt7dts2Vq5c3RytoE+NZ3DsLc6QuG/v8AMLKT1LI0zd57q0+9W1emg5C8mdQvOT1EuDmlJIPnXPNuNtqWppYSBKlFMDxPKtvjVzhfRfAbrE8UdTa4fZt53Fxw2AA4kmABxNfE3ypfKfi/TrEXUl1y0wVKj1FihUJjgpce8rx0HCurhOKycQ+m3kznCMejPpFrEbK5dLVveWrro3bQ6lSvQGqXpJf/APCtnXQuRz4D8a+ZeheDPY3jrDDSltNtnrHXUGChAPA8zsK94fUG15CSSN5MnzPGvsfQfT+bk58+ken6/wDg8L1bi+XDlR6vr+ghpCYFN6xPP4UhWmvtaPmRZ1pY503Ojv8ASu6xPf6UUASKSkDie+u6xPfSEL50m250rs6TzpqliDFOgHE8qzPSq7APViITpWhcdCEFXLWsHjTpdu1CZ1rj42emKj5OnhYapWRLRsOOKWucidT391TW0yVOubUjLWVKWhuO0s9/8qFiL4S11aDpvXizkeivaZUYjcda+omANh3CqtCkl3MtQAJhMmpN0rsqPE6CkZaTlTmA01k1jJO6R3QqMTY9AMFVi+LtqKYat1BxRjQmZivfLcgrShSklABzhR0yjjHHWsX0A6PO4R0XtLm4ADl/9KW/rJB1TPkE1tWWewUgxmhJMTpxrwONy83I/CO/h8eiN92C6Y40cE6O3Ny2eruHNEwAQXVaA+W/7teArvVWamlSOrdlIChOo5it58qmIrfvLGxlRbaCrhQJ4q7KR/CCf3q8txxK1OIVK8gkieB/oV6HpmN4v6q6nJxklklyn0LNNwyVqK7W2dAP10nX0NHssVt0LcQ5bBCBp9EAB5jj61CawXFBbqWGOsSADmQsEa6VF+bMYQtU4c4QTMiD+NfQOTfb6HmqEHtq+pev3eFXLqlvtLXP2m9u7emON9GnVlT1uuTxCVD8aqBZ4iPew+4H7hphau06KsbgfuH8qVw7pfIFja6SfzLcWHRSQpJuGzyBX+RrjZ9HTEXd0nzP/wDjVIrrU+9bPj9w0FTse804PFJo1Y10SK5c3+Z/M0Jw7A/8PFXRyn//AJphwvC1apxoCeBqgNwgb5h5VwumvtGlcP8ALHyp+X9C/wDmiyOiccbHjH505WBsJIAx22M+B/Gs6blk/WpevZ+18KNUP8Ycufn6I0KMFQsfR4zaGNydPxphwVxUhvFbBRH60VnluNEjtD0oS1tkiFJ9Kh5Uu31GsU/P0NGcFuoUU31gqNx1lI5gV+hRT7RYqUDBh0b1nAtM6qTREFBTGZNJZovt9R8uS7/QscRw/ELJkuOttKQNSW1hUCrDoUlTqLq4UB7wbSfifwrO9YWFZmnIPca3nRprLg7CigBbgLhAEbnT4RWnD+3l/Qy4luGKn3LCK4iaJkEca4J8a9ZHkjINIoaA70XLXFOlNgZjFxd3Fku2uLAvPFDjaXW0jtAqJSZ4Rpp3UvRO3xKywtLOKrJWFShJOYoTyJ/qK0hTpUd0EV5cOAhiyvNFu2d0+MnkxrG0qGLIPGkEzpTCTNFZEmtcjMEduINQr5kKAy1ZrRpoKr7kEmK5X1NUUziIJBGtMA1g1MeTJk1GUADpQy0yww18tKAmvQOiWOqsrhIUSWlGFJrzNtUGa0OFrJAM1wcViUouzq4fI4S2PoC3Wl1kONqlC+0FTvT1SJHGeFYToBj6HXDh7jgIUCpozMHlW690yqT3185kg4SpnvQnrVoVI01Mq76RSErSQoSOIilSJJniKURBzAieVQWDWy2ogFtOUbAgUjts04ClxttwHSCkU9SsupUBQ85gzOu2lKgIruHWa0pQ5bNFKdklAgU35qsB/wADbR3tCpnvRl+NNWoCAdhyo0gfPjY9KtMAUWr7riB2eJ2H9fhUBKYTRmnepQrsgqIiDsO+v0RwPilI2zj7V40/7KFjquwoT2iY96eE/Cqq2ViANn1q5DZUHs8EuD6u0wdfh31XdHL1NviAZecgXf0YnircfjVtjWI2eDWZu8Qd6pgKSgqykwSYExwr5P1DCsOd+HufQcHleTEhilXa8qDnUWlqKSVAJcBJifARUrEWvabZ1s7qGnceBpErStKVIUCFAEEHQjgRXLxCzRiLeHruEC+W31qWSe0U8/hXEdRW2iwphShoVDrCOShooVPZUAkCoicrF2+iAUz1yPA6KFI4strKZPZ0rOSKRJXerbQ4AdMwPpTHrwJSog761XXDvYMmq+4uJMTtUgWnteQFZNUmLXxUlUGol5iICsg2FUd7dqKlJnUjSqSsTJbN4oKCkrhwEFJB1BG3xr7c6E40npD0UwvFUEE3LCVLjgvZQ9Qa+CUqW32kmDuK+m/9lXpEbzAMTwN9cu2bouGgd+rc3jwUD/FV5cMlDWPFkWrSe7V1dXVyHUdXV1dQB1dXV1AFf0hshiODXdqRJW2Y8eFYz5HL0/Nl/hTp+ksnyUg/YVr94Neh15ZZf/jvysqa922xFJb7pPaT8RFaR3TREtmmaHpGx1F8VAdlWtZEoaRe4ja3AR7O5luQFbQdFD1Hxr0PpWwXLZC06EaTXlfTNhx9FqhtIhxRaUqYyg6/cDHfTrVQroTDLlT+NXFwtSwh09WhBIgJGgI8SKgdJLcXGM27SOy4QADMFRJ0HpNSeirPtD7lwGi2wz9GzP1hz9Zq+ctG1XbdyoAuISUjTbv+8edKaSZUHsZzpAtu0ew20ZcKEMskIJHHMAZ++vCMTeLmLXTji8y1XCyonicxr2rpww68ppxkgONkxImQeH3V5ueguJYti6vm1y3JeXnAWSmCTqNjxrkzQlKNpHtekcXj4bJLmOrRD6OuqHSXCS1Of2xkiP2xX2TpJkcdq+cvk0+TjHG+ndu7jVg5a2WGu9atxY7Lqk+4EH6wJgzyFfRoEivneNnGTSjub+sZ4Zcq0O9hDFKkSaZBneacVBph11WyUk1xwWqVHkmW6RleL49aYO3Ps6fpbgg/VHDz/GtS2hDbaUNpCUJEBI2A5VmuhYN0b/EXRLj7pQk/qp/nVn0mxZnAOj2JYtckdVZW7j6gTE5UkgeZgedabyqJU9nR8u/7WvTpWI44z0SsHf7nYEPXeU+++Rok/spPqrurwCysbq/fDNlbuvunZLaSo1vOg+DNdM8ZxHFcZWp9ZuQ6+gKj3ypRVzO0AetespZw2zcFtgeFLsLFCBmUtYlau4D8a+89N9K1RhHen4V/M8niuNWO66ryUHQPo8jo7hLTdwEm6cPXXJGuwkJnkBp4k1OcJWsqVuTJqbdOZWSdi5oAfsg7+Z+6oXHea/ROFwRwQUIdEfJcRleWblLqxsUsa04RSmIiumzAGaUDXvpTHlSE6b0ALtXUwmlCu/aigFBpCdaao0zN30BQO7XlaVO1YxpBduVvESAeyOauFanEypVspKJKj2R4mj4Z0fcYty+80VqQkltkGCo954V5HHNubrsju4baP6mYv0rsLZvrEqHXT2jsY4Vnrl5ThJNexdI1YW1Zos1tPONATcOv5EtK0GjY96Z2M8K8bvi2l97qSepCjkzb5Z0mvN2ktR6GJU6ZCX23gngnWpbIABJE93OozCTBUdyZqWggEAka1CVnRN9j3LAemlnjCWXLlTViphCWktFRIEDcd0+elXFz0gwlthQavGnVJEFLS4VvJM7cNq8PtLV1aJaykDeDNS029wAJSdtISfyrz5+lxlK0y16hKKpotcexBGKYvc3kQHFynTZOwHoKpL9LamVaqJPOpBYuZjIQrvBB+6hvWF2sGWpHIV6OPFoioxWyOGWTVJykysOPYi0S0Lx4ITolOfQDwp6OkOJJ2vHPgah4hgmKlyWrFwkbzUZOF4wj3sOe9K6OdOO1M2UMUldr6F230kxVOouZneUp/KiJ6TYoD+lbOs6tpqjFliQ3sHx+4aX2a9G9m8P3TWiyy8sl4sfw+hfDpRiYG7B7y0KQ9KsRJkotj/0/51SdTdhMm2dA701xD31rdz+Gh5JeSeVDwi6V0puyZXbWZ/6cfjTD0mcIOawslf8ATP51TZVKH6F30pilAboWD4VDzS8jWGHguv7QoPv4VYK8URTfny0KVBWC2JkabiKoipM7L9KTOniT6VHNZawx8F4cVw1QGbArXvIUaY5fYQrX5kbG2zpiqUuJGxPpTetRO9HMvx9CliXx+bLn2rBVRmwiNfqvqprisCcSQMPuWifrJfmPUVU9Yj7VLnQR7wqXNPZpfIOXXd/Nj3cLQtf92eUttRAHZ1E869TtWg0w2gAAISEjwAj8K82wFHX4zaoSrTPmMchr+FemI2E712cBCKbkkcXHSltFsdFcBSUs16Z5x0a1yq4GaarahgNc0FRXTUhZ0qM4a55ui4gTrRWRrpQYkzUhoVyTZokGOo1qDct6kxU4CgvxEVizRFQ8mQar3PeNWzw7Jqqc940FCtaqAqwurly2bZQ0VIIOZSssgiNqhWqQXkyYG5PIUt0rr7xbiCS3mhJQvcDbT0rzfUMmmKSO7g4apWw+B4i7hmItXDSmytC0kkHLsf8AWvpW0uUXVozcNnMh1AWI5ETXzCtw5iVZ8uUCHG5jidfKvefkxvPa+h9mgqSpVuVMkp2gHT4GvEyvUrPWxbOjUkgH4ikzEmRNceB3NIdiTHhyrnOg5WUp7+dJwTpJ7jTCsRljXvpAY/ragBxgaHhTM3I/GmKM8daZtuYPGKAPEcoSjvoMFa4oiiTwqBiN2mwt3HCe3BSEg8xX6JkyKCtnxMIuTpFBjeJuJxZtVuYNqsFBH2gZr1e6tbLpR0eKHgTbXzIX2dCmddO8EV4YslSiTvvXp3yYYip/CnbFRldqvMnnkV+Rn1r5z1CPMjzH1Pf4ZLHUUaXDMPRh1na2SHHHEW6A2lbhBUQNpio3SDo8ziOK4ZiaX3WLqwUcpbAPWJOpSZ4fmatVI0KgsZhwNKlzOEg/fXjnZZWYi0WQy+RASYV+yreolzPUIUZzJ7CvLb4VeYnC2lNKHZUI8KpUkv2hbV+kylJ/aT/KpkUinunyqeVVF68W0Ez4VYP7E1RYivrCd4FShFa+6SsmdKirdKjTnSaCog10Yo72TN7BQSUp8a9C+QXHv7P/ACl4apxeW3vSbN3lC/dPkoJrzxoSNak25W2624yopdQoKSocCDIPrFdTpxcTFXGSZ+hldVL0KxlPSHopheKo3uWErWOS4hQ8lA1dV47VOj007Orq6upAdXV1dQB1eafLFZrZbsMXtxDts4DI5gyK9Lql6ZYeMS6OXjESrIVJ8RVQdMmStEhD7eLYC1ctQUPspdTHeJrzzGrcrYeShJK0ELSBvIP5TV18j+IG56MLsXTLtg8pkg/ZOqfvPpTcctyxfrAGhJq1sT1KSwtk21qhtIAjU+JqQr3aesoZbLj60tomJUY1qMq7tlOBtD7SlqnKkLEqjkONJ7jWxQ9IWibd5Y3Sknw76svkpwpa1OYlcN5QP0aSNUj6oPlr50V5kPFSVJkEQR41uMDshh2GMW4ACkplXj/WleZ6nxPJwaF1lt+3c0hHVKydSkwNKSlJivlUzoENVXTS8Fj0aegwtaatKxnyoOKdFnaJOrq0JgcpnWtsDqMn+3+fIvGrkjQdGmE2mCWaE/5YPiTqa8j/ANrTH7jDvk6bw5luG8TuUtOOTsE9vLHfFe1WiAi2aQNkpAr5i/2ysQLl50cwxJH0bT10oftKSgf/ABNdHp618RG/1Jyvqzxb5McTVY9Ii0VlLVw2oKgScyQVJjzHxrY3PSG861RReO5J07I29K8hYdcYeQ6ytSHEGUqSYINSXMUvXBC7lZFfoPAeorhYOEkzxeK4LnzUkenKx67Xqq6eVw1FJ883P/mXf4f5V5/hV+VrS1cqOp96dSOXjWsfetmbZLvsrYbUAcvWyocp0r3eG4954aoujzc3BrFLS1fyLcY1ciP7y5/B/Ku+e7r/AMy5/B/KqIXdmpIAs0wNiF05ty1cUEpslE8gs11LNN9JfyYvh4rrH+C7+e7v/wAyv+AflXfPl1P+8K/gH5U3DMDTeq7bAYH6yyo+gqQ/gFs0YblQ79PxrRc7rf8AJi+Stv8AsCON3R/4hX/tj8qacauf88/wfyod1hTDWqWiqR9oiqx1DLZhVos+DtZyzZI7N/yaRx45dF/BbHHLmNbnf9QflTRjdx/n/wDYPyqiU7agwq3eT/1DTQ7Zkx1VwD3OVn9pn5/k0+zR93+DRox+6RBS+2CNj1Qn7qK90rxNxrJ7WlIGnYbAP3VmsYsnLREpLrShuFrkeG9VVveOE79oaEK1rGXFtS09zWHCxlHUi/ubl+5UXHFqcVvndVJ9Kp7k5lBE6qOtSOudUjcAHkKrX3HRegIjQAa1nlntubYcdMsG0AI21iuFit/6RbqEHQBJVBo9mi7WohNs04UjUf0amnr0KCnMKSUgyUjOARymauMU0S5OL2K5OGuAjK+0f+oKILK8EZHjET2Xh+dTFFSQAvCVg8wpYphcSE9rDXhxJCjt6VWhC1zAKtsSSdXXp/5s/jT1PYxbJKRc3AAGYjrZG3jypxftZH9yfGuv0v8AKo+JOsOW6kssPNq/XVPpoKTVKxpybpoUdIMW4376+9Ss330X+0eKnVV4s+IH5VX2tmooGdShJ+zMCphw9sGA+fNpQpRlOrsqSxXTSJCOkmKBMC5Md6Qfwog6SYpxfSfFtP5VDFgmdH0/wK/KjN4cCZFyyTOxCh+FaqWTyZNYvCDHpLiROq2//bFO/tNiMa9QR/yxXfNZIP01r/GR+FKcJUBHWWp/6v8AKq9vyR/R8I4dJ77i3bn/AKf86X+01yTKrW1PdkoSsJcn3rc+DwpvzY8QQEtePWp/Oi5jrD4D/wBo3CNbG0P7ld/aFJAz4XZnwBFB+an1bIRy/SoH40nzRcqBKWRpr+kR+dK5Ao4vAZeO2q98Htx4LNN+eLAmVYQ2PBw/lQvmu5gTbqPgpP50pwi7EzaPRMaAH8al6h1j/wAYROJ4WR28KM/qufmKA9c4W6CGrZbCuBUQoedcrCLuT/dLj+Ghqwq5GhtLnaf0RqJantRSjDs/qWvRRhHt7zuRIUhrRQ/WIH3TWvCjFZvonZLtmX1uNOILiwAFpIJAHf41pI0rv4RaYHncU7mOCq4qptca67OYfNNUo0gpCNKGwoYtUCo6zRFzNR1nWufIzSKHN71KaGlAZTUpIrkkzVIdQLgaTUimOCUxWZRT3BKUmq1zXWri8b7JPGqdygaHMnK26uSCEwCBMSYoaEIClElskie0kp1/qaUqy2ioBJKh7qoMD/WlblRIKnQgAEZkTXi8c9WSj1uDWmFj2hmiEqgpiG3J48jXqXyMXa/ZsTtXCuEqbdTmTEAggxz4V5YsEISlXVZzrCklMac/Wt38kT3UdIrljVSXbZUHPIOVQOg9a4Mi9k7cb9o9iUtISY0ihlYImDSRMj76QJAAAMVynSNTIJ4ztXFSpIpXNAJ2mmhO+uszQIRMAbnzppCgIAHjTylUKkjQ1yBlHaB9aAPnWwxp9hDvXBNylf1XCZB5gjWqfH743jiSGQyjcDMT8aYhyNKbdp6xnMBX3OW5xo+ZxwUZXRVTrV/0HxH5t6R2y1qhl76BzwVsfIxWfpRuCCQedcM4qUXF9zvWx6905wzFL7D7d7Anlt4havBxKA5kCxsUnh699WzeYhKlpyLgFSQZyniJoXRzEBimBWt1P0qkZXI+2ND+fnRsxKq+dlFxk0ztUrRRraxhvpu46FPP4JdMSZUCm3cSOA4Axw51OczM3ygNA6OsTP2hv6irAmKh4lmDSXk++yoLH4/Cpa2KTM/jiOpdWEaJV2k+B1rL3pIHdxrb440l60Dojs9mZ+qRIrC3xIEDThNKKt0KTrcrV6uQNqFlOejqTMEcKVKJPea7YrSjBux6GYbKuNTsGsnL7EWbZsarME/ZHE1GmARXoXyeYSpFkrEHk9p7stTwQDqfM/dWc56VZaime/fIneIRg1xhCeym1IW0n9RW/wAR8a9Jrw/5PbtWH9KLVeoaelhZ7lbfECvcK8+fWzsxvY6urq6pLOrq6uoA6kUkKSUq1BEGlrqAPKeiKjgHynX+Gr7LN8g5RwzJ1Hwmtn0pY7bbwG4g1jvlYaXhWNYVjzA7TDiVKI4wdfhXoOJhF9g/WtEKQpIcQeYIn7q1e/7ma2PNekBVcX9haNgqPVrcCRxUSEj8fWvCPlsRiFr0ttrX6Vh21t0EZVQUqXKiQQe8Dyr1zp20tTjLiAspyLYcy7gK2I/rjXimNfJ/iuJY1Z29g+qFpKS9crAgjXWJnQipilRTZuv9nvE8Uu+kLFtimIXN7busuOBt9Wfq1IPZgnXgZHhX0jXknyM/Jld9C3132L4gxcvFooZaYSoBvOQVEk7nSNuJr1jODsda+S9U4iObP7DtJUdWOLS3HkgChpUc1DcVpQ88bGvONlAltnMuKxPS4+19NLC3WT1bfaIHdW0sjmXWEuVG4+UB0iDkSdfOujHtjKxr2jdoUIA4RXxr/tTXIvflWumgskWVqwwnxIKz/wDOvsIH6MSdYr4k+WnrLv5Vukr5goF6pCQTvlSlI+6u70pJZW/gYZY0jyx1OVwimVaPYZcOEFKU+Zpgwe8OzYP7wr6JZI+Tn0srxoa3QwLE7Xo7ZYpfNJSxcqKE666AEEjhINZf5lvgknqZHcoV6u90tsr7ohhVhdB0XKFOm5TEtpJhKco8EgmvX9IcZ5JLV2OHj3OEU0jE2TQeummwNVKjStjY2aGEAJQJ4wKp8E9jbvHn21pQGiQlb6oABTA0GpO9SLzFrVCikh27VyVLbX8I1PnX1GCcMUdUjxeIU8stMehsMDusMb65V5eIQ6lJKUIQpxRPflBioV9iNmFdkvkc+oWB8RWUX8puN4bbOYfh1wm3YVAU1bsoSPCSCaj3GOdIc6i+6sKEZs6h6bVzT9YxqTi39Bx9Nm0nX1L97FLJxwJ69CP2wU/fTLq2bfAW2pKk66pM1lHek10k/wB7bZeHEKQCKVnFcMfUFBh20dO6rV0p/wC2ub7ZDK/ZZt9jnBbr/ktLizIniKq7lrqgpZRITrG1WLF0tRHUYkw9+pdN5T/EKHjLrqbGLi1S2FqCQ624FoPdzFacxNbhBSjJIz6rgujK4omOBM0NwZVB1GpHvDmKgOPZbhcHSYqbbutKt1KK4cA0TG9cKzxyNxfU9Jw0q0T7N0LTE+FNaSHLpZ5GKi2SJWSHm20zICiZq4tbdlGqbm2kiTLkfhXVjfMSs58nsN0EHVtJClz4zR7R1h0DrLpDAP2iSfgK42jTxyOPtZebbqCfiRTmsFaWQGn1k67ls/cuum3dI5qi17TJiU2gjLi4PelShHwp6OpHuYusSMv6Q7flUf5gSqctwqOZa/I01fR9aU/p0Zj9Utrn7qel+DP2PeJuUqICcZT2pGro2O9EvcIdct4VfNOlcDMl9Kh4GDVYejj4BJdQAOaFanwiobuDPJdSkFGY7hQKI8zSa+A0o9pfQskYS82RlumJVqAFj86OjCL3s5XmjOo7VUnzVcD/ACo/5opvzbc7gI8nU/nSVLsU43+Y0aMDxJuO0jU896L80Yl1Y7CSkayKzPzfeJGiDHc6n86cmzxCDkQ/G+jg/OrU4rsQ8V/mRoxhuIJ/wR613sN9Em3Jms8m3xUypLd3A3IUfzogTjKEQBfhPIKVFWsy8MnkPyi6VaXYEm3VTDbXI3t11UheMZUwcRhOo96AeYpyr3GkkhTuISd5Bp81fEXIflFkWHhuwv0pvVL4sr/hqAMUxhAH096B3o0+6kVjOK7dfcE8i2Pyo5qDkS+BYBsiZaWB+zSFKfsKH7pqvGO4omczqpPNoflSp6QYggaupMfaZBo5yDkTJhyzGUgc8poK1gTqR60JPSW8AhQtld6mRQF446tWZRQNIISNPSk8qKWGa7Gv6OibJCs2YFSjvPdVzFVfR93rcNtnD9dGb1Jq1JFdmJ+yjhyr2mMUmuCYiaatzLyoeNYrbdQwzaWbrTyVZnXFSRljblRky8sUMeokZe6mL0pli8XLdBX70a0906HuqlPUrE41sRHTqaj8aK4d6EiCYNZTY0S2RoKOkRQmxAFH0iuWTNUDUqKQqmkc1oKlRUjA3p7Bqjd41a3S5SarHvdUaEAj6WxZWyVhBU5mJzcp0/GuYkBMJlaTulzaluDBZQSoANpTBTKZ4x5mmgoIkqbOUfWRlmPCvAzy1ZWe3hjWNBitRlSy/Gskwqa03yZLjprZwWwSlxJ7JBjL+dZfKjrAAERH1HCI4Vf9AnVsdL8KUoO9p7KZUCCCD+dYTW1G0Hue8iNJpus6mBvANPkwJpo2UdDrArjOsQgqBnUDjSIBATMAnnvT9AJKjJ1PdXTm7kk8KAGrPDQ99cgTMnTaIpcoJifjXK05mkB8m5te6jJXKCmooVT21a+NfcJnz0okN9OV1QG24pk1Ju0yM3Kos1zyVM3i7R6D8lWIgOXmHuH3h1zY8NFD7j5Vb4/jb+EY5hLC2UGwvFllbxnM259Xugz99ebYFiCsMxe1vE7NLBUOaToR6V7Y80h0IdbhSFAKSYnwNeJx+PTPUu514ZbUwW+9UGC49854ni2GXVuLe6sV5coXmDjZMBX3eoq+gpMGhdSz7Qp9LLSX1JCVOBAzKHIneK4TUiWzXX2j9srUolvX1TXn+LILalBQhXLlXooSG79HAPJKJ/WGorKdMLJIuC6hPZcGcePH41eJpS3Fk3Rkkq7G2oorIkn1pEpCVEU+3MLM7CupmKLjopgNz0jx+2w21SSpwkuKH1GxqpR8vvFfR+HdGGLRhtuIQ2kICQNgBXi/QHpg10HwHFsZGDKxJ0ut27yw6EFlo6iNNZVv4CtJa/7SWBPFKLjAL9hUe80pCiD3Vw5pW6OmEHVnqfsVvbNqeGUFnUnkrhW/6NY3bY3hbNyw4guEZXEA6oWNFCPGvBsN+UHDOlmEXLGCM3Nt1BQp1FwkJUUqJEiCZ13PeKP0LxRy0xy5tQtSEuw8mDsrZUfD1rOK1S0su9NtH0RXVkMN6Rutwm6HWo+0Nx+dam3fRcNhxtUpNGTFKHUqORSDV1JNdNZl2LXUk100BZmflFw0Yl0XukZZUgZxUP5KsR+c+hdu06ZetSq1cnfs7fAitdctpfYcaUJStJSfOvJvk5vhgnT7FcAeJSLwF5kRoVo94fwn4Va3jRL2dheltuGH3i4mQjhzOwH3VU9A8NRf4ob9XabSkpCgNFAGSfM1svlBw8XKHUgautyNY1p/Riwbw7CmW0JCSUjyHCuT1HieRgbXV7IvDDXJX0RcFVIFaU2Zmur4yj0aEcXtyoRVNOcMJjuoMgCafRGkVsWNgSXPKsFhTgX0xv3OSY+NbfDnAHz4TXn3R1fWdJL9Z0MjQ+dbQ/2/mKCqTNspwkgDia+LOnrvtPT3pC6oz/f3gP4zX2ggjrUztIr4k6QuBzpJizidl3jyh/7iq7PTfxSZnnVUQ0pEVMtmgSNKiI1UOVWdpuK9GbpGUUS0N5UwIFWVzhNuro7aXi20lxy6cZJ1BgIQR8SagA6xV0/cl3o3hTWkdc+93GVhP/0r1/8ATkXPi/0TPP8AV5acG3ki4bhdslla/ZmVKLiEpDoKgdDVH0l6OYuxidyssNFSVQtDOyTGgAPhW2tX7Wy6NvXd2yl4quQ2lKT9J7k9kcpiT+dZ6xxS4vsQbadsGm2E5nCooVmSAJ3neY3r7jPojBuT6HzuB5HPbuVuD9DbVeKtXFw44tTag4tKfcKhr4xNWeJ3LRWppTIQiSewAfv1q+slBrDri4VIURoNjrWNxB7OHCRrO9fKZHe/c96FlPjFg0ta1s+4eC4B8Kx922tt2ClSCNtIrXvLIbMqjjFUl6vPAWApJ1g1zdTfoMtXgptBUZIiZ41Y39/arSerYCAVA9XmzJ9KpCnIqUyE7ipDRtT+lDhPca9fHmbhp/k4541dkZq3SpXaUNe+rFi0YA3H8VI2LD6yXY7iKlsnCB+lF0B3AH8arFijHwTPI35ObtmCQJPkoVIFlbx76x5g09BwI7OXQ0+zx9aMlOC6fT3A78m3xruil2r5nLKcvj8gIw9o6h1ceA/Oipwu3JgXKwe9mfxo6EYNr/e3hppLZ17qkhGDADLiBOuvYUI+FaxX6fMzeSa8/IjN4RJGS7SRzLZGlG+Z3B7t236KH4VJbOGASm/QNY1B9dqUewmQMQRWqVf+zJ5J/wCIjDBXnHAlV+wB9pSlflQUWN/brV7O9rtKVZaskptiIGJNDxn8BSoZRnDaLttZVyNDTFzZd/4ICkY0iB1zhy6j6UGPjTAnGm8oSF6EhPunxq3OGXQjK6ghWwJmnHDL1IGaJ2paWPmrwinScaSZDClGeLSFfhSl7GEpE2aSDztUn8Kufm+9CvdTXGwvh7rQIHl+FGiXgXOj4RSi6xRIIVYNGeJtR+VO+cL8AZrBj/8AtiKuRZ4gDqwR505LN+kiWHI4QaajLww5sfCKY4reZpOHsjWY6pY/GnHGrgHtYe0PJwfjVzN4g6tOwd4UaVL1zuUO6+NXTJ5kfdRSHHXBobJAjk4sfjTx0g2zWYnmH1irr2h6e0hzzBpVvqMQzEchM0UHMj7v1KRXSEFST7O4I/8A5gn000pfn9lQOe3eP/X/AJVbe0pO7Ug80D8q5bzJJzMtn/pp/KlS8hrj7v1KpGP26VEm2fngQ8J/+NMd6QW65K7d4gDQFSTr/DVitVsT+ga/9tP5VGcTZEHNbtd/0YqGi4yh4NHZLBabUlOUFCSBy0BqVmqCwsAkAZQNABsNKOViK7YOkcEt2PUrNodqA5btrUCoElJkSokDyp+cV2YVbipdRJtdBzYyHeldXpvTMwoTq96T26ANcXSMdpU0BSqNbnWsZMtIsW9qJw0oaPdp2aQa52ywSzUZw0V1VRnVaGkBDuV6xUN7VBAoz6pVQQCpaEjcqA+NN7KxrqNuW1IuFJTnOVcJIWIOlKxnnUvyYzdgGKAtPWEmGcwOvaI1n/SjNp7eZKRPHK9uO6vnJO5We7FezQ8LkgKKdRMqa51Z9HFhrH8MWlttS0XCFQic3vcBxqBC5kJe97SFg1ZYApTeO2K1l4BNw3GZsGe0OPnWc+pcT2y5xjq2yfm3ElHUgJY/nURXSRpP6WwxRuPtW519K0v1ic5InSnIQFNk5tzrJrj3OszzXSHDyOscXcNGNnGFj8KKnpHhGn99QBroUqTHwq7UkAEgK81TTXEoOigIA4jc0bgVaOkOErBAxC033LoFFGMYc72hf2ih/wA1I/GpqrZpadWm9OaUn8Kju4faFKf7rbq8Wk0bgfJxrgYNNmumvtbPCCudpHcagLEKIPCp7ZkFNRLpJCgedTNWrHB06BA17B0DxL2/o40haiXLY9Sry90+n3V48DWu+TbEvZMZXarV9FdoygfrjUfCRXBxmPXjb8HRB1I3SsUYXjD2HZ1C6aQlwpKYBSRIIPGpal5UFajCUgknuAoF3hlq7ibOIKQRdtJyJWlREp5EcdzUpG2teCdhWW19bYxhousPeS+1MpWmRChwg6g0zpGwm7wpNw2DAHWDuB3HrXYFgdtgSbxNkt4t3DvXFtZBSg8k91TLbIUvWjg7AJI/YV+RoTrcGux5o4321DjUdGkmrnErYsXbjah2kkg1W5I0rtUrRzVRquiKPnbAMZwQoldzbrCYPvK0KdOYUBr31550c6NP3ay860sCSMsamOFa7ovenDcZt7iTkCsqoMaHT+flXsDLI9lSVobSSYBQgAx6Vw5o1M7ccriYXoNgF9heJpfKAyw80plYUdSDtp3EA1P6QYo5hd1aO2pCbsFRBImE7GR3n7qv+kuKt4HYKeQy046VBppKhEq3UdOAHxrznEbxeJXirl0JClbJTsnuohBydsnJKja2vyk4yICrfD1pjctqBP8A3VcM/LV0iwhptLmB4eplyercKnE5wN41Nea2wGeOFazBnmnrM2N6hL1ushsIInIlSwpxQ74TvXRzYx/GrRioOX4XTNXb/wC0BihKut6PWigkgHJcrHCfs0BP+0yhvFk2F30ZCCpSU9ab7KkSJEyjQajWsRinRxTyXLvAiXku5VmzP6ROdZShCPt9lIJrxXpUonHLvNIOYAgiIMCRHdtW0ocPkx6saFjeZT05D60H+0O43cBi46C42hwnKA24lYJ7jEGtbb/K9YuW6XXcIvmz1edaA42ooMSUnWJEQe+vkjo5c47aW7OI4G/erSWy0sNoLqEKIggpMgHYjStl8nvR3pK/gV9Z3Fg7a4c4VvB98FC1qynsJB1KSrKSdtDzrgcUnTOq7Wx9RYH8oGG4xgjOKW1veJZdSpQQtKc/ZJB0B7qyzF1YYr01bx60YcS7bg9WHRHaUIJ07pEd9Y75Jbrreg1oFgpcadeaWlXBQWZEedXlin2HGVBOiCZB20O2s/dXFiz6s2XF7r2/Q1cKhGXlGvusSdxe7Wm4yNtsmMqBqrzO1WIf0EGs46OoxF1WyXEpWDt3GpZuYAGavmePyZZZXHLK66Ho4IwUU4rqXSn441ybkRvVMbgqHvU1FyZKZrz9TOjTEt1vTxoZeAGtVnXqJ1NDce76qbVFUkXto99Iog/UJrDdGiU43iKpJ7QrSYe9LixP+GqslgDwbxi/SeJBraCqLIdKSZty+ElM66j76+JsUXOL3yhsbh0/95r7MQ6FqSdNx99fGGMjq8axFH2bl0f96q7/AE3837HPxLtoRkyatbEyTVM0qKtLBetd+RbGMSxAE61cJbQvAujqEFMmz60gc1uuK179RVIpcIWZ2E1bstttYXgwaQtATh9uo5uKinMT6qr3/wDTKrNJ/A8j1l/0kviWCErTb2gbaKlnOSQoCBmA9dD6ipGKNIt7LRwm5Urq3GSCOrIPPiaku32G2HRqwN6pRuHy+VLaJK24WMojYA666zA2ioD61XFvbupQ6tt0dcXHVDMSeetfT+oZq4d79XX1PH4PHeVOugDF3vZ8LbaSIUTJrGXTsK4HjzFXXSG/YceCGXCpCY1Omsa1m3lhSzExXzWRnuwREu3OyRwqne7RIiTMCrK8Mg1XML6u5Q4sSEnNHOKyiraRpJ0jWu2LTVghoJaUpLYBVl5D/WsmbVXXqOURO1XYxxbqSnLHjFBCFqJKS0CdfeFfSShimlT6Hk4nkx3q7ka1tQowUI8TtU1FihQMsNx9rtCKRtm9SQWnWhGu4qUz88SShxpWYFOw40aUtkhym3+YZ82MSAW0TAnK4dPGiJwdlUQhW8wHdY5RFSGTjKHQrqLZwpPuqbkTtrRkuYvqV2Nosq2KkERpwqkv7TNzfvfUiM4K2VGUPxt2VT48Kk/MDMb3IJEgCCY8KksvYk2T/wCFWh0jVS9PjRTfYlPaw63ImcoKgD3761Sgvd+hm8kve+pVuYE0DIduAnmWxr8aEvBWgOzcuz3sx+NXPt9+B2cOaB07WYk99KMSu4V1uGlRO5DxH9Cq5a8AssvP8GdfwgNgFF0FK4pKSCPzposDt7QJ5FtVX5xB5KgXcLSsDYLM6etOOKoUQr5tdaUkEDqtAJ9SaWiK7FcydFD7AvMEJfbzbahQp68LukgFF5aqBE6OkR6irlN3bOA+1e3EfZyZh+FNNxh+kN3Sf2kyKfLQubLwU5sL9IEXDJnXS4FKm3xMe68NOVx/OrhDuGFJK1uoPe3M04fNZRPtaQRwKFa/CjR8Q5r8FUkYwhOYPLjuuv8A/aidbjzawOsucw2y3M//AGqwCMNUSPakgn6xSQPSuSxYmT7UiPCCfKnofkXM+BC63pCkqE3k7H6afxpA/wBIcgGW9KJneRNWXsdiUym8R4Za4YZbq927tzykx+FGl+RcyPuorvbukKEyRegL45ZmPKlXiePahxF5JOstDc+VWBw1GgTcMlRB4/jXewNiclwBHEq0p+0u7DXD3UV4xfGkiS1cRESWB+VJ8+YkkkrSsdyreY+FWycOdygN3ScvABf9a044NcbJuUb/AOYfvoufkV4/dRSK6Q4gsDM0kgbxb1FaxB1dwhOQytQEFJA1MVp04NiDpysvHfWXIjxoDmG39q+0l11QJUNOs1ieIqG5eS04VsizdUA6rJtmJ18a7OqIobTa1E+P41IVbqA1EflXoxZ5zQJLiuNKXVA6U5LB8T3U0tqk9mrsmjutNBcdnSiFpfIxQFoIO1JsaQ4GalW2pqDmy8KlWy+JrGZSLVPubRTV6CkDyQjehOPiNKwZRzvCoL5orroIFRH1UhkZ0ya62SV3LSU6KKxB76RRk0rZUl1KkAqUASAN5ilkdRZUFckBWZSStRCZ0zNTm0obZBKZLEkgZSgiKIhTmb/iDwJBB23otihartpBLwSpQ98CDxr5+j27D3tqm3W0gJaAUkHUkGeNScFEYrh5bCCVXKNA4T9YcONSsdbCfZlgqEyNEZttqi4M5GM2JznR5v8AwdT2xx4Up7McN0fRcEFQAHIClMlMAEa05W5E6ExpTifq5okb8a4TtGQsiDokjfjSnSZJ3pi5OkqEakxuKUKEdkykbEmgBSDCggju0qLiuIM4ewhx9QGYhMkdx/KpQVGWYBIiOANYb5Qm7nEbixw61B7KFXC404hI++k3QHzolU0pNREOEUdK8wr7FSs8ZxoO2qDT7lvOgkDhmqODFS2znRBO33VfVUZy2dlXRbV9dtctPtGHGlBafEGabcJyOHTShVg12Z0Lc91s7pF5ZtXDWrbqAtPgRtRBqYmsj8muIe0YW7YrV27ZUpn7CvyM+tWeF4RcYd0jxO6bebOHXkOBkklSHeJHCDrXzmaDxzcTsg9Ssv0tqVUC7HU3DLvCerX4Hb0NHxe1+ccHu7RLqmXHmihLiSQUngZHfFVmD2d+jo5b2uMrSq+QgtrWlefMAeySecRWRSI3SOzzPIfA98QqOY0NZl63hcjQVu2wLzDwFDt8e5Q0IqkvcPICsomtIToiUDNJTBPKvXui14rEsDsXwUqdbHUZf/UGgJ7og+teY+yKQrtCrPCsWewuyxBhkKzPoyoUDo2TopXjlkU8vtLYrC62YXpbfDFMXysKKrW2lpon62vaV5mT6VVJHanbXakY0bGmtFSk5hxoWyomT1OyQwmCCd5q2ZuTbNOOpbLoSg5mwYKxxAPM1Xtp0FWDAMAgTHA0n8QRLwTGLfFEC4wq4AuBCig9lSFlMT4JTO1Lj/R3A+llsBiTS7W9bQlLVyyn6QNpGVtsJ2JWolRKthXk2NtvYL0huE2ri2VJVnaWgwQlX+pFazAenzDzrdtjhSw+r3LtI7BOiRmHAxOu1Xm4PQubiexePNfsyNt8hNvivQLpqvCMScSvDMWT1bF3bukMLuECYBI1VGZO244173i1tLipIKlbkuZ1HvJ4AV41guJOYfctvMBC0HLEHRQGqUhXACMxjevcW7lrEsGYum3AW1oCpU4AnbiNzWHMc/xLctx0u0eW2WHDA73E7ZsQw7dKumxO2dKcw/iB9amOq6xLLyZzIPVk/EVY9LGurCXxMJACtI0NUWH3SVqWwfrplP7Q1+6a8CN4fUd+kv8AP5R3SqWD9DT3Susw1p4DVswfA1A9oKkgzUzDfprR22Oy0kJ/Cs77SUhSV6KBiOVc3rGHTlU/P/Bpws7jReMvEgyeFNLxSd9TVUi77MimquzXjNI6Uy5Tcyda5Tu2tUvtfapxuzUOJSZosMeHtQST7yVD4VlsOJR0kuk801YWN3lvGCZ96D51VJc6jpSsH66SBXUl7IpO6NUhwojxr5F6Ztm26Y420fq3r3xWT+NfVSnTlMnWvmP5Wmjb/KHjGkB1aHh3hSEn75rs9M/G18DDiOiZn211YWLkL3qkS5Uu1eyrFetOGxzqRfqXKSOYrUWCUrwiwWkjMm3aQEkDYIArGJeBrSMXKk2tu2FQnq0naI0Fe/8A6aVZMl+EeR6zvCP6mgt7lm4FlZqAKmytABEghSifI+Fe8dCMKuepQ9aWGAupCRmQGoUOYzCda8V6J3VvdvWGFotbZV8t0vJfKTmJTrkPDLE+tfQHRiwtWLZV29hybS4bScrrTiYOkRGnoRXr+qP2YxODgVu2zN9IMDsMRvn1v9F7RSROZKECfHs1gcU+T/orelRbYucOfJ0DasyfTevSX+r9ndfRdPtOKJjOkhPlJ0qoeuXkWyk3CEvT9YoBHwI+6vEzpJ0j1sTbVnz/ANMPk+uLBLjuG3Ld42NcnuuD907+VYrCLMFbyrhvMkJypngqa906Wvshgpes1qRwLYnL91eTX7zTd057O2chMnrJzE99b+n4teVN9tzPi5uMGl3ILtjaltR6szVILcBZBBir5d4cpHUp8RNVjzsqJCI8K9vJjh1s4sMprqTrDC7Z5tPWdYlRAGiuO3xOlWLXR62UtCetuEBQ1MjQ7H41S2+IvMKGRsmCNMxG1S09IL4FBKVEoOhJnx4Vl7I2pstVdFVdWFW947mmIVpy/M0E9GsSQJTcrj6va3PKmjpY+AsCzACh9rb4UT+2DpyzZARr72k8dIp38RVPx/BGuMPxS3jLc3ChlzGAezzmmKGKIcyC8dJ3EzU9PTBRKutsyQYIGmnPhxprfSpGztnKQcyISOyaafxJ0y93+CK3dY1q2i6dUBBiDxqei36Q5Un2hoZt8x28dKInpZaFH0lm4pz7cAVNZ6Y2iQsKYeiQUju4zTTl5Jcf7foVVwMfs2lOvuttt7TmHangOe3woWH3eLu3Q9maauXCCYUQR5zpVzddJ8OxBlbV20Ugp7J1EK5yNedRrPEMNS88HLglpSE7uE9oTtPlpVapLuKl3iLcvY+lZ6/BWkGJhKANO6DQFXWLJJC8GBO+iT+dXlv0gsW0tJLzawNBKjMd88e+lVi9jHYdYAVxS7BBFPVMmo+6UDmJXZyzgYTpwza/GhrxN3LBwVQOxIzVphfWlytC+utBmBSOsdE+J1opct9UoXbpVBADbwISPvmjXLuKoeDH/OJO+ELgb6H8qT29v62EOCduyfyrahtpHaS4nOO0UpWJHIxNFCUgJKsxWYhSRJk8+6lqkP2PBgjf2kSrC3AOcGk9vw7XNh749a3byUtA9Z1iABplTI8RHnUF28s0ntPLJCDoRqT399GuQez/AIzJC/wv61rcp8FU8XuC7xepPcJ/GtWm6tXMw65tOkkKSTypFv2jiynO1JA06vX0prJIKj8fmZb27B85/vF8kd6QdfCa4XWE6hN/dpSTspGlaVkWZXCMuXNqVNpnbkR3VIaYslZiGmSrWZbSTM+FLmvwFR+P+fsZM3VgVnLitx+0Ub0Kyviu/ZQb5akqcSIOubWta9h1qrPkRbgJ0A6hPx0oRw6ybDLiE2rawqQeqAXodxypPK32GlGi6wixuHVq6swoagnWpb2G3BUQVdrjIABPjWq6D2bNxZlRQVrSJOmsTWpThLLklSEHKBuJrs5qj1OVY9SPJU4fdNrgsxrGqab7PcgrzNAiNo3FetKwVhuVZEDKNCBAAnWnXGAMW7SDlCScupHMb0faIC5PxPIHHFhspNohPMiR+NQHHU5znaGpnevaFdGGDauLdCSEgqJOkzt/XhXk/Sdhq3vXAyOx2lCNssAj76qOWM/wiljcTNvEqOlNSh0+6qKQmFa0VDqRuYpSJHttXGXtLB8KKEkDU0wPpggGmrdkb1mxirMTUV1c0rizUdaqEMek09JIKyADDat9ojX4UJB0ojainrCCB9GqZEiNqzzfgf6F4vxojdWkoCglsJJgjrIn+vxqxwdtJxAEBKYTKQHM3dVWwUgrT1jMDUqLc939eFWuAZPa1wUlQSYhEaSPzrwofiPYl0LfGyhzD2FJ1IcInNl2mdagYGk/2gsQlKyfaGhBdke8KkYtlasbRHZzdYpQzJzRMkn40PoqOt6UYYEdXPtSNkEHes8r9ovH0PoREkmRPDanpEqzjTTWRGlBKikieJiacXOBA2rjOwcV7AnUCuSk5ZB23imCRJgHTSnphBMKjXSgBriVKSIUQkd29VFghL3SbEbpYzJZabtUk8/eV94q4SpJMZjHGTVR0ZleHruknW7dW/v9UqhPwAqWB8jzTkrIoAVSzX1KkedRMQ5IqSyvKarEqIqS2ua1jkMpwJF6gAiNTUImp09Y0DxToe8VCcTlWRypye9ix9KLvoTiPzd0itlLVDTx6lyeStj5GK9jWI4a18/Exxg8K9s6NYj864Ha3JV9IpGVZ5LGh/OvI9Qx7qZ1Yn2LMK3GlIsCN6z/AEQfxc212xjzbntFu8UNvqSAHkcCI0P8xRel93iVjgq7rB0JcfaWlS2y3nzo4gD02ry7N6JlurqL5xH1HPpE+OxFLcLDbimzwOk8qC891tna3yUKQQEuZVCCEqGoI86DjxWlll9B2lBI9RTXUH0JC7Zp1CYAmoj2GJObKYFVzGKqBIPAVYtX6VISSdDtVO0JUyMvD1tggJpiLZQ+qfGrM3SHEjXelStB0JFGphpRFatlwNKmMIyRmIFKpxA40MqSrY0rY6RkflJsklq1vmtSkllwjkdU/GR515xfoK0oKd5iva8WsPnDC7m1IEuIhJPBW6fiBXjL5ORQ2WOHIiu/h568TgzKSqSaLjop0vxHoypth7+9YerU26laoHHIfqn4V9e/Il0qsekvR11OHXJd6hWqTHWNzqAUnaNROxr4ZunuuUkwZAivY/8AZRxv5v8AlIVhq1QzilspsJkAFxHbTv3ZxA51x5FHU9Jurrc+m+kFsm5S+wZgpMkqzZTzJGknlXnbtrc4VcsvPJlsKCkuJ1Srnr66V6rjzKmnBmzhO4mE+iRue+vPLu/ucPxm4tSEO26+11TozIIIry+L4VZ5KSdNdDox5NKrsW9g6GXwAdQY8RuPhVF0hSGMZuUjRKyHB4KE1ZJcCnkqbyhIgQNhVL0ouEuYrodUtICvGP8ASs/V4J4U35Hwr9qgPXwjSmdfJ3qGHRlIoanIOlfNSidyZYdfFPD8iqkv6nWnB8c6zSHZct3OVaVA7EGo2NPdXjFs+DoTv41BFxTcYWXrFt1PvI/Ctk9qCzTe0SnQ6V4b8vVuWukWH3oHZuLbIT+shX5KFes2N111she2YTWH+WuwF70YtroJldpcDXklYyn45a6eCejOviZ5d4s8VQpR+qojwoyFEcDRejt0XLi6bn3iFpHw/Kr4DUyNuFfYYuBjlgpajycnFPHLTRVNPEjWtM06nqbYyTLSTHlUNpsvuIaQBncVlGlSr1oWlyGEmQgBIPPSvT9L4WPD5ZLVdo4OOzPNjTroz0L5Mkt3N8V3loV2tu2QXmx2krUqQT5A7V7yXSxgaGbe4W8h39H1qpynlqJNeV/JDYv2+BsPWzqEXN0sullxJhxEwkjjOh2r0K9eaeuWrZ4OMydQFdgK+7zrTipqeRvsv+CcENMUhvSMu2FiyxcoQorhXYEGI58ax94tpKcycyPL8quelV/cPXKGF3SFBoQmABIOvgfSsxdreCdChQ46V42R2z0o7Ix/S27SZSjEkoPFCoP3615VfW3XXTrxfWStRM1vumVzcNpeWppgAaJVJKjXn7lwvihPrXp+n4k05M5OJk7SRHDbqD2XdO8TQnLt5tyCG1Ec0UcvkE/RTy1qE8pSlk9XHnXbJOK2ZlBW/aRMTfuDdm3P/TqQzeFaSSxa6c0HX41VB5KSMzaj50RF2ykfo3Qe5QpKddWN4r6ItDc6CbS18p1+NILxsSVWTPko1XC8t4EoeHPY0/2y2gR1wPekfnVcxeSOV8CzTiNoJzWCZ7nDRE4lYyJsVR3OVVe12xHvrHd1f8672i1kDrTHPqzTWV+US8K8MukYjhZ9+0fH7Kx+VHbuMKWBDF4CTpGU1Rt3NqB+mSDtBbNPF1bySLhueeRQNWsz+BLw/qWrirDKpSmrhsAxJyn1FIlrDtJdUgET2midPKq5N0w2vR5DidwJWkTz0FTbZ8OLQoXVopwIgZ1qB38qfM+CE8deQzlthewvkTyLKgaYbTDidLxnxKVD8KIWi5o5dsOFJ+q8gj1Otd1amwQpTfATmSqR609fwJ0vywRsLDhe23mSPwpnzdanVN1bH9+pYDkQGkGfPxjeuDWh/uwnmUTHw+NGv4BT8kP5tZ+rcM+Tld827RcI5aO1LNu2CmLVAI3JnXx086Y4y0iCbdOadSlJPntr4UtXwDfyD+briOzcKIHJ3+dd823kiHVkxp2waU9UVAJs0RH1tDPjXf3daikt9UgD3kICj56j4U9a7oKl5FTYYkhQKHHQrcEGn9RjCVhXWvZhsY1oMttuQ2Q4gaklER3QTUhAtcoW7cKST9RKFFQH8UTRqj4FUvK+Q6cc1X1jhg6nIN+/SlQ/jjWgKttijcUoeYbCgw6sg6Suc/gYP50jT8EH2t6DoQHF6R40a4+AqXwFViWNpEqQ2pI17TQio6MSxC6um27hLamysZoTEDajqeaUSHbl4iffzEnv0n4UBZtzcoFuyzmBCisuEq++PKpco3siknTs9B6N9JlWNspAVooc6u2OnbrZPa7xtoa8sZe5UbrdJrvSVbo4XaPVD06U4lIKQShKkglW4Ov30c9Piu2QlX1EhOaNYGwPdXkod0p6H1JBAUfWnoi+wtUvJ65cdOkXFsW3VFaSgAgpkaGQBt3f6VgMcvTe3alhQ7QOXXYcjVB16tYUaTrjJJJp6IpVFUFt9RxEmdaM2ylcTUQvgU32tSfdqGh0y0TapA02oLqAmYNQjiDgEGIoSrxStyazplaWSHFa0AmaZ1mbjXA0BQZB0oyAVdYEkzkO28VHSdKM0vKl45c30ZEeOlY5/wADNMS9tAbcLT1iZuNTIhI1qxwVa/bEBXXEEEdqIH9RVYCnNq0M25l3SpWGlKL1o5G0hDkEl2e78a8FOmew1aLjG3FKcbQkO9hGpQRx/wBKkdB21u9L8MQrrYD+bVQjQE1UX7qXrh1csweyCVnYcav/AJN0g9NLVTfVHKlaoRP2T+YrObttlwVJI9uBMgADTjXFRAI046ihBWoE6j0pvWx7qge6uQ6iUXIG8EmKYtYza8KGVyQrUGlVl94QOU0WBA6RXZtcIvnUdhaWiEAfaIgfE1Iw9n2WytmGgEpbaSid9gBVV0h/vKrCxBEv3CcwB+qntK+4VetgAkRA5VN7jPi+a6aZNLNfRKRwUPBp6FQaDNKDVKdCaJ1u9C99Doa65HakVESqpOfOjXetoztUZONOwRrc/JdieR66w5Z0WOub8RooekHyrCmpOC35wzF7W8Ts0sFQ5p2I9JrLPDmY3E1js7Pc1HWnIVp4VDxh91jCbi6sm0vuIaLraSTC9J4d1R+j+JoxbC7e9aEB0GU75VDQivn+h09rLB8dY2pKtQoEGq5pBucLdtliXG5SO8p1HqKBj2PIwfEMMYuGCba8WWi/mgNq0gEedSzNviQjQPD/ALk/ypDoxikw8vLtUliQg67CBNS8dtxa3iy2Ow4QtPcD/OoGc9aABATx5mui7Rj0ZJQ6UjJJorDy0gJJkioocTmKogpFMS/KwTpSodlwhZLMzNEtVmR41FtXAUkcKOyIVoKkotmjI0ryLp3ZfN3SS5CRDT/06P3tx6zXrdudqyHyqYf1+DM3zafpLVcLP6itPgY9avHPS7CrPKXkwokbGrPoZi68C6WYPiraik2l026SkAmAoTE6bTVYe0mDTSw4NMivSpydbRrE/SDGLfrrND7CVrSpE5kIAJT3r4CvLumqRb3FjcJCSHEqRoCAcuundB3rT/JjiLuO/JbgFy6lSnDaNoXmt80FIy7A/q8aovlSZctujQvHUqQba5bcVnICignISRwHaEDurh4hTcG4Oma46umZ1OMqZbPVNdv9Y6VRKuXHLla3VFS3DJPM0bcVEuk5YUN0ma+azcXl4hJZHdHbDHGH4USku6xXLXpUcHSRsdacTIrAsRSp2pM5Apk00nWlQBQ4ZqU0vrWHGlcRIqAqiMuZVpVSrcB+DPlKHGlHVCqkY9ZpxbAr6wciLhlTYPJRHZPrFVa1ezYqD9VzSrhDkiDWiuLUkHU+YLNa7LEElRyLQrKoHgZgzV7d3a3LxsNKzZlAgg6EDj5makfKZhKcO6X3XVpKWbmLhGn2t/8AuBqBhLZWoLMqcHZT4cq+44GWqCku+54/EpJ/oavBbhu2vOufQstjshSRISeJNTcYbVe40y2wZVcdWlHirQUXA21HDmm3mAEiRmnczy51qeheG+39NrR9aQlq0aLmZQkZhomfMz5V08LxH/USl8GYZ8P9FL4ns2BWLNtYM2nVpUyw2lsNLieyIlJ48/yoftKfaHVrcLiQI6q4Oo89/jU+6KLaw6khtMgCHASkjmDWbxeGWQkqWlQB0WnMkeB3innnSJxRtlReOZ7hSvZkxOhbXt6x99VWIrbQ2sqQ8kAcATPpNHJAKijIf+WuD6VVYs+tLCjDg04wa867Z2dDzXphdIDgDDLis6tS6VA6cgTWWVcKntW48jVp0hu3HsQcgBSU9nUceNU63XP8tNe/w0XjxJHBP2pNhE3DZHbac8jSF6yPvJeBoHtBTu2DUV11Slz1UDlNOeXT8f2COO//AGWYOHn/ABHR4opQixP/ABBHi3VQHCDq2fWnh9HFCvWs+eu6KeJ9my0DNof+JT4FJp4tLYxF0z5g1Uh5o7hY9KXrWua/QU+fHwieXLyy2TYMqOlwx60YYU0f+Itz+/VIHWeKlD92n9axwcUP3TVrNDwiXjn5LwYM3/msHwWKf8zJmMzM/tiqDrkcHj6GnB8TAePxqlnx+CXiye8XrmBL+qEL/ZUDQVYIsadUv0qqS8c2jpk99GbvHk6C4I8DVLNjfYWjKukiacFc/wApz+E0w4Qof4ax+6aajErtBCkXToVzC6O3imKQS3dPkce1V68fgn+r5AHCyPtCm/N7g2WseZqacUxdQCS+6qNhE01WKYoTmUpRk7lsflRqx+AvL5RFFo+n3XnR4KNKG7xJ7Ny8P3zUj5zxGJIEd7YpPna8jVDR8WhReMLyfAEDfo927eH75p4ucTRteO+tP+eLie0xbHxarvnhz61rbET9kin/AEwvJ4Q32zE5kv5jM6oSfwpPbMQklRaVOurSfyogxgRBsrY+ZH413zqg6Gxa8lmj2PIe37qGe33uktWqo5sinDEbmIVZ2au/IQfgaf8AOtuVf/w9IHLrTSjErUzNivyd/lT9jyK5e6BOIOwc1haq8QrT40xF9nuWgbFpslQEpUrTyJqQcRtAP9ycnl1lQBdqVcoytpSkqHCTvUNRT6lK2ncS7QrWipVpUZB1omY16COGUSSFSKUGgBVOCqpEUFmmKVFJm0phMihsKEUaHOtKaSoZokLwph3p9MVUjRwMGiJVQJ1pw0pDaJYNEbKurdjL7sHMJESKjJVpUm2cCEuFRIlBAI3nh8a58/4GGL8aA9agZj/d5P6n9f0KkNLTmBBbMzs1QGypRchTxMzogaTR2VOQgxcRAiYFeFM9eJJTmyjKVxH1WokVr/kwaU50lDqi5CLZZOYADUpArIE5QJBjbtvbVtvkjSPbsQWlKAkMpTIUSQcx/AVjLaLNI/iR6jmGY8J37qXshQEnXUChqPPY0Ju6YecWhtxCnERmCVSRO0iuWzpJOaFjjy7qRayYUJT3flTZAikUZIgbcO+lYyoD6HumDTQVPstqpfgpZHxgVfZiJLkgzsBNedYHiDK+mWIqh1xbzhSjJrCRpJ7q9DSpIUSVdrjwqUxtUfGddSClr6E88Wurq4DvpgdNEQqKHFKNKatCaDE8aGa5JoTqlqcS0ylS3FkABIkknYDvrSWRKNsIxt0ex/J7iXzl0aaQTmdtFFhR7hqn4H4VoUJCdAkJHAAQK1OF9BkdGPkttLLqkjFLdXtl4sbqcWAFp8EjKB+yayV5cJt1M5gqHXA0CBoCdp+6vByS1SbR0pVsEuba3uUoTcMtvJBCsriAoBQ2Imo+JIUpkrR77Z6xPiKmZgdRpVcMXs3MadwnMoXqGw7kUmApJG4PGoGR8bQi4sUPoTIRB/dP86zLhzKCQACDtWstUQbizWeyCQP2VbHyNY+7S4ziChELSYNbY99jLJtuPWnLIJ2GooSRodtKclRzEH64iiKZKVBKdY0NadCUSrNUJA76s0e+DwVVOwYOvlVxb9tANRIpE9qlxCxRiGHXFq57j6C2fP8AnFdb6iDU5KAG5OgG5NSUfOS7dxq9XaugpdQstrB4EGDVs04etLbiVqMDKUbTTukN9b4j0wvbuxGW3ce7JH1oEFXnE+dFbASsQAfOscrujeB9Uf7MWIC7+T24aSoE2l04glKVSAqFCSnWdTWi6bse39E8bt0oHbtnCkJQRKgJEZtVHTfhXnX+yjcBK+kVihMJIafEA7wpJMjbhXrOIIQ8u5bltYcSUKIUpehEak7DuG9R2K7nhHRS+9uwdlSzLiOwry2+EVZXCMwI5isb0QvfZ8Vds16Z5RBEQpJP4TW4V618zxeLlZWuz3O6ErRXWyyUlB3SY8qLzqC4tVtipQoEocEg8u6p28GucoG5zoZPGpChoaAsUUA7cb1wpiDGlFGpp13Aj4okqt0up95B3qdavBxpKxxFCy9YwtB4iRUXCFkBbR3QrSl2oDL/ACwYd7RhNniKBK7Zzq1n9Re3/cPjWAwRrOpslQHagCYmva+kVl85YDe2kSXWyE6cdx8YryLC7dbbKVKSUKSY158/GvpfSuJ/6dw7o4OJx3NM1lk4htpLaT2B8TNewfJXhhFob1RUgvKJS4BKcqeChyJk/lXhmHW93d31rbWivpHXA2kRvNfWPRTCPm7BEqZylphCUIcQmTHJSf68K9LhY+05vsc3Ey9nSu5Ev1EPtoI6tMjVs5m1eXD+tay3SC4Dl06WAcsk/ROBQHlWgvlpHWvJhIB1LYlJ8RWKvyl99SillxXdKFVWeduhYY0iDcuCO2Un/mNxWR6U3KGbRwkNQBMJUfurVXSlNpOVT6DGkgLrzXpneKgNpeUpRPFOXao4fG8uRRKyy0xbMdcXLZcUT1gk6kigl1hW7p8xSXKnlKUSVKkySeJqKS5Oo+FfRSm47UcMYJoly0To6jzpOpSrZ9n1qEpwjdI9KA48o6BAHlWE81dS1jfZln7Fm1DrRn9YUhw1c7tmeShVWl1Y+oDTg+oboHqax5sH1RXLn2ZZHDHPsg+BFJ82O8G1Gq/2o/ZUPBRpybxY2U4P3qObj8BoyeSd82Pf5K/4aT5ud/yl/wANRk4g6Ih12f2qOMYuBtcv5htJqllw+CXHKPGGu8UK/hpRhq+KT6U1GN3g2uHKKOkF6AP7wrzFUsvDktZgZw8jmDXfN5ijjpDdLVDjySCdSpApwxxQJBSwobTlj00q1LhmS+euxF+bVc6b82q4GrEY6Ik29uaX57b1m1Y25/zq64Zi1ZvBW/N7g2UR513sj42cX/EatU4uyrezaPguPxrhiduTrZDycp6MHkOZl8FWGLpOzrg/eNcG7xI0dcj9o1bfOFodTZuR3OUovrKNbW4B7lD8qOXi8i5mT3SoPtp3ecPiaULvUqnrFT3gVbG8sIks3Q9Kab3DDsbnzSKXLxe8HMl7pVF28iCQR+wK4v3ZOobP/TFWoucMO7r6f+nP40oewtX/ABax4tGjl4+0/qPmP3foU5duDMtt6/qxThcvDdhvyBH41bFVhEi6BPIoNOixI0vGv4TVcle8Lm/2lQbpfG2T5KIpiboZ0A2xBzDtZzz5VdZbP/zTUeBqvu7m3bWQyguAfW2FRPGo76hwyKWyiWyTBok0EGiA16UWcTQQGuCtaZNLV2TQ8qpM1NpKGwocTSUlITFQ2FD6Ys0hJps1DY0hKck6RTaUVLYwwNSbPtrWnXVJ28JqHNTMLKfbGwswkyD4QayybxYRVSQJpA6xQUmQRoFOQNKkJypUM6WgArismgW5QlYnqQY4pJipI1Cshk6GA1XhSPWiF7J1HVyDEJbKj41sugWFYjdYVc3FhiKrQl7IYbHbgbmeU1jFqWAR9NExqoJmvXPk6b6notbEpguKcXqqZGYgeOgrHLtGjXHvI5zC+kybf6LGkOOaCFshOnjUbD+juMWVy68nGG869JLAIrYBUgE89YPwoixrOk71yOJ0pmcNp0lA7GKWUzOrB17qg4xddI8Lwy4uHn8MdSlJGiVJUSdBljjJrYEpjMSdNwOdZbpworbw6xSAFXNwCoTrCdfvpNUBnsD6N41h1y3eMN2zjoQB9I9uojUxA9K1rL2NogP4S2s5ffRcp1PnV0wczTatQpSQSN8tSATvlE7b0tI7PiKYpwWeZ9aHNJNduqjKg3WLH1j607rV/aPrQM1dmqlkfkWkkB9wfWNd7Q59r4VHzUk0+a/IaEWLLiltSTrrrXrP+zj0R+felZxu8az2OEFK0hQ0cuD+jHfEFZ8BzryOyMtR31670W+VBfQfophVlh+FNu2y0rddeC4U48VdrN3iAPACtM2TTiT8kRjcmj6pNuLhtSVjPnSQocwRr99eHY/hiba8vMNu0BxDThbKVcQDIPpFZ1n/AGkL7PpgbI0iUumam4d0kHSO4NwsDO80l9J4kEkEHvSrTzFcGpdC3F9Se2n6MJTokCB3VBdwi0dxa3xJbZ9tt0lCHAsjsmdCOO53qaFtpdDPWJDqklQSeUxT4VsTTEV11DV4y6fdV9Eo+O3xqs6QW4DwfCQOsGp7xoatH1MX1s+i3ebdglBKFA5VjgY2M1GuD7ZhKlR9IlOaI4jRQ/GnF0xSVozVy2EhBSe1IApXVFJUkGSqNeYpzoOVGmtNZAcuApXugR5V0djAeiFBIGhq5shDYHrVIlee5KUgQkRV3YmG54beNRItbsntAhWlZ35SsdOH4CbC2VF3fHJpulse8fPb1rQuvJZSp51QQhAlSjsANzXjmLYirHMeuMRcBDZVlZQfqoG35+JNQ3Ss0jG2QLayW2RlCM0RM1LbYdChmWlI232pziwXCkcOVEbKQkzqZ10rnbs3R7Z/szOpY6W3bSTou0Mk5plKhrpqN9693v3Ju56zP2gR9N1noI37ztXzv/s6u/8A50lSdAq1WZ7QgSNZGo8eFfRd8sqfKisqSrclxKknzGqvChAz5Ox5blv0ru1tKlbF04lJJnRKzAB416HYPou7Vp1HuqSFeVYbpdP9rcZmdL14axPvHlVh0axZlm36l55KMh7BUYzA8q8v1DE5xU11R0YXWxe442HGkOJVBbVJ8NqdarzsIMySNa5u5tr1txtLrbgUmYkGq/C1Fl1dstQBTITJ3j+VeSotbM6C0JoSgNacVRxpijPA0UAgpZ1im7GDXRrvToQdpRSsVAdHsuKiZCHNPyqVmIjjTMVaU7bJcR77evpUtUMsmjInnXmeO23sOMXDaRCCrOkdx1/OvRrF9LzCFp+sJrO9M8MXc3Nm7bNlx11wMhIGpKth6/fXZwE9GWvJnlVxLn5EujqsUxw4gtvM0wcjcGDmI1I8Bp519H4mhFlhaWWypbihJynIsacU8qz/AMlPRdrCcHtWiASyJVKcqsx1Kge81bdMnUPQlQSSDCUuJKFDvCt/SK+rX9OofM8h+23L5GIxu4AtCykqLxnMmci/51irpxIJDiykDg8j8a0OMKcdBbKk3LSdQ0/76fBXH086zF24ls5Uuusn7D3aT5H+dc0pamdCVIrMReLbCihIII3bc0ry7HLxl26WXC5KTG2Yes1selbqwgp9ntVE7LCo18IrDvNu7KatnNJ3r1/S8T3yfscHGZFtArF3VtrLhHimhdfbL/xkDxolxalSieoSJ+yajKtkiZZI869GU8q7IyioPv8AwGAt1DR5o/vUimWzsWz4KFRFW7estq9KE5bNx2c48qxlmmvyotRXkmG1Uv3UA+BFCNg4TAaVNQuo5OKHlTg2sbXJHmaxeW+sTTS10ZJNg7E9UuPCkNksboV6UNJuB7t36k0RL98k9m6n96lqh3iw9vyhptFD6p9KQ2p5UZN5iIOUPj1FFTd4iCJKFHyNUuW+zE3Nd0Q/ZjXC1J4VYi9xCcvVIUdvdFO+cL5MBVm2dPsDjT04u6+gtc/h8yt9jPKk9jVVkcSfSfpLBBjhlrk4sz9ay8hP509ODyLXl8Fb7Euu9hXyqz+drUHtWigPOnJxayO9uvyJqtHD+RczL7pUmyc5U32Nz7NXXzph/Fl0ef8AKu+csOO6Xh/XhT5fD+8HNy+6UvsrnKk9nc5Grw4hhh+s8P3RS+2YYR+mcH7lLlYPfDnT91lF1To+160nVODaavhcYaf+JI8UUocw5UxdpHig0+Rif5w58vdZQpDyDKVKB7jTw9dAyHFc9dauycPO1215pNKEWR2u7c+Z/Kj7PDtMOf5j9Ck6+5ygSCAZ1QPypA++OCD4oFXfU2pEi5t/4qf7IxwetzPJwU1w9/mFz4+CiL7vFto/uUxVyoAyy0fI/nWhFi2ROdmP2xUHEDZWkJKkuuEe6g6DzqcnD6VbkVDPGTpIsbcy02eaQfhRxUWxcDts0tIABSNAZipQrvxytI4Jqm0OpaQGlmtLMzqSlpDTsDjTVVxNNJqGyjqSurqixnUtJNdNTYDhUizUU3DZGhkRUcUVk5XEnkZpSdqgJkHNI6+ZgAJA8acEqCVSHN4OdyNKe82C8sZQSTMrciQdRAoJKTJBaGukJKq8KV2erGqFX1ZS4QWgZ0iVRXt+CIFnhFlbDTIylJA0AMa/Ga8gwa3Xd4ra28ryLdRm7AAidfKK9eCwYJO9c2d9EdGJdWWiFSDKtQdgaJmgwNZ38agNqITorKNqOhaSE5oJGszXNZsTCvsaHwg1jb5L150/bbaSlSLO3CiTsM3461rkTIkHXyrO9Fkpub/GMSUDL1x1aDP1U/zoe4GoTBCTBBHAUVJgSINDRwIkDwp4POTTA+IDTTTzTK3kShJrprjSVnYyYmydIBjhNNVbKG9au2tkqt2VwZKBEiIpqrYTBABMwOJqOYx6TP2aChCknnV7gbRxPDrzCBq+SLi2HNY0UkeI18qi3zBYcbKdMyZ9DVeSptwKQSlQMggwRXpqPN4dI570zZqcO6CYi4UIU2Gyr6yp+6tvhmDr6P2LDsuKatHZW4UwMi4C/KYV5V5P89YqgQjEr0Acn1fnQbrGcTumFM3OIXbrKhBQt1RB8q4Xw8k+ptrTR9B3lkm4cZc6xxpxpUhbcSRxGvAxUrNOg3qh6E4mcY6NWtwpWZ5Kerd55k6H10PnV42U5iApJUncTqPGk9jMosMwFGGYvid4w8sN3ygtVvlGVCwdVA+Z4cakW8M3zzZ91f0gHjooVauaiqnEvoi1cAA9UuT3pO9Ia3M/i7Sre6U19WdKRtrK1GxI18atsVtw+W3tCUdgnnGoPoarlQUEk+7W6laMXGmQ2o68qHEVcWCwlpZckpaQV5RuY4VUZSACN6n2CyteUSCrSnPdBHZlX0+vnzhSMOtf0lwZdMxlbHDzPwFYlFt1IQCRAia0HS9py1x58KUSlYStBP2SNvKDVMApQOm9ckp3sdcYUAYZWVKUQJJNSGmlIWpSiInlsKI2hSiVAkA1LZaK05QCo8ZqLLo9P/2fGgjpk68YQG7ckkrKQJIg5ht48PCa+gr2VXqCc+pHahE/xjT0rxn/AGeLPJe392SUEBLSSF5DOpgKOk9x0Oor1rEX0sOvPuaBhBcUVN5YgTrHZG24oRMj5a6R3Ie6S4wdcqrt0jKmPrnhwqqSSFSdprny4lbjqvfdKlmTJkkk/fQWgtRBIgcRNSWXXR279nxNBUew4erUfHb4xWlxEoZxO2dUkQsf9wrFJSrhoRGtbBh4Xti0XRmWNZiIP+teZx+Omsn7G2J9ipx1tTOKlTZKUPdsZTx2NAF060JS44cu5zGrLGUqfw4ONkJdaIk7wnY/hWTxd72eyWQSFuDLvrFdvBNZIKP7GOX2bZCu8fxH2tw219cNtZoSlK+FPa6U4y2ABfun9oJP4VRjfWl0nevd+z4qpxXyPN5k76miR0yxlH/ENq/aaSa3PQ/GXcawtwvqbD6VltzKmBzB9PuryEmtd8mV0tnF3UKMMvpyj9saj8RXl+p8Hi5DlCKTR1cNlnrSk9jeYc7cMN3TCQguMgqbSZ17q1nyUsXHSi6FzeWjKbdpcNhUnOvie6J+NZ02zisctuoH6fsk7DxNfQ/yf9H2sDwlhCQWtJKN06mT4GvP9Jwpt5Zrp0/U34vI6UIvdmjPVYZhqGUqSkkZUJdXEnlNYTHnsyylRUN4bX2gfBX9eVabpJdnKsLzNJAyjOAppZ8eB/qK85xdxYUQ2pOv+C6okH9lW4+PgK9eUqXxZzRVv4Ior9wSpOYKP+W8IUPBXH41nMQuw02suFTYj3XhIP71Wd/dgktO5m1H/Df1B8FbH+tKxPS7ERY2bnaW3A9xQzpPcKiMbdFSdGcxFVvc3jnVOW7TmaOrKozd4J7PlVYttAHvoP7wqE2Rd2iH4TnkoWAOI2+B+FCW0nkK+v4WHKxKKPDy/wBTI22EuGxm7MHwNRFtE7g01xgTppUV4vNnsLWB408k2t2jWEfDDKY8aYWFHZRqP7VdJ2eMd4BrhiF0OLavFFcryw7pm2ifYOGXEGUrUD3GkU27rKyaD86PDRTTR8qQ4sfrW6PImoeXCNRyeBxDqRAy+aQfwpvWOgRlb3n9GKT5zbPvW58lU9GI2f17dzyVWbnifRlVNdYjQtc/o2v4KIlcDVps+R/OnjELA/UdT8acLzDzupweVVF4/eJbl7rGBxGxt2z5kfjSFxHBkDwWakC4w0j9O4D+zS5rBQ/3hQP7P86v2X0ZOp90yIXB/lq/jNd1jeuYOeRmpWSyMxcxylP864W7Kj2blsjxilpvuPUiKi4yqCkqczDaUg0qnw4O3Hk0mpXsiJ0eaPnTxZpI0da/iFNYrFzIogpWgKJ7PmzSlbRB0Z1OssxFTk2ObZTZ/eFKMPJ2yn94U+QHNiVmRomczQ/dIpA21xLR9RVp83KOyZ8675tX9hXpS+zBzo+SsLbMbM+SzTSw3ybPg5Vn82r+wv0phw9fFCvSk+F+A1mj5K/2dB/wx5LFL7KjLPVK8QsVNNgrkfSmmwPKpfCvwPmryQTaA7NL++kNqkalCx5VO9hPKlFke+pfC/AfOXkgptmtcwdHgKG5btcM/mKs/Y1c1etd83uKmFKEbknQeNS+FddAWZeQmEnLZoSDISSNfGrEGq3DlIAcbQ51hSrU1PSZrswuoo5Mq9phZrppoOlWz+A3rVt1oCFn7CVdrwjnVZOIhirW6siGKU/worJpJoSVhU7ggwQRBB5GnTWimnuiHGuo402uJpuak5DSFJrppkmkNS2UkPmuB1oYNPTU2Ogop6PeFMTRUCpbCi1cbSplh4ZQtacklM6gx90UAIcSAB1ukzoEijsF1ywU20tQKFBYCTE8KcWZuUpAQVkxC1zJ3OleTmTjNnoYmpRRo/k+t89/cXC4HVNgJJVmMq/0r0FpJgwASeVZ/olYpsMOblKUuOdpZA37q0DagR2VQInwrzs0rkduJVEmMp01jT40YMhR1MEa1FbWIEzPKjh3WJjTesyxuJXRs8MuXlK7LbZMzxj86h9FrUWuB2bUkqKAtU7knU/fUHpg/nwxmzB7V0+hrvyzJrQ2zYbQgEie7lQBJSCRoTzM04qUYhHnSAzBG868qcB2iO0OPKqEfESqYaIqhnet5olCGkpTXVkUbK1dcNqzO3Vp3PdR2nM+rqCkDUE6j1rJt4ndIQEhYKQIgpmjNY1dNICEBoJGwybVm4MpMvsfyqXbrQQZSRNUbw7RrmL1d0ohxKBlBPZ0mle9416/D/7CRyZPxsjqFCUKOqhKFRNFI9C+R3FOqxC6wxxXZfT1rf7Sdx5j7q9O9jUjEFXCFBOYdtOXfSJn09K+eMHv14XitpfNTmYcC45jiPMTX0pbOpvbdq4YKVNrSFJPMESK48sd7LRGuGUXNu8w6JbdQptXgRBqk6PYJcYVgIw+9uU3IQpQbWAdGzsDPEa1piATAInuoK0kpIjWshopLJJfsnbderqJQfFO3wqmCY63NPMVdrJtsUzxAeT/AN6f5VDxRkN3DhT7jgzDwOtXB9iJruVnv76VaYFbhDqlr3AhI+81XhtTn0YEKJA8KtGVlvIJOVCo8j/P76eWTUdhQW9lP8otjnsra7QO0yrIo/qnb4/fWEbkpiTNewYraJv8PeYVs42U+fD415OlpSFlKtFAwfGuQ6ovYlWiEyArUGrBthKHCvUpAmE1Ht2s0KPKK0fRTCHMUxZhhtBWCoEp566J8zA86LKPaPkgsjhfRdTy0kOvpLq0CMxSf1DotOkEDUETxovTvEPZOiGJOJUgOvJ9nQUZoBWY2VoNJq+tg3Y4IhptQLfkU5tu0k9ppzgY0MTXl3yrYmbi5tcPQvMi2HWumSrtqGgk/q8hxpoh9Tym+QpS40imstERJqwurZJ7Q0/GglJ2CQBxpFg1AbAnWrLB7ktoW0o79pNQ22cxk7ffShHaBHDXWss2PmwcRxlpdl42QorQtQIcBGlef9JXCLw25kFnQgjjWrYenMFiYIWnvqg6aNBxxi9bBhfYWY4jb+u6ub0jIo59Eu/8j4uLeO0ZzYU0mK7XSmTX1bZ5KHoSXXEtp3Ua1GFoNoWi12VtkKT3RVFg7RXcFcaJEV6Z8m3RZ7pPjrLHVqNq1C7hSROk6J8/umuDO3OWhHVjqMdTPZ/klwA4s0ziV22ptKm8yNARBr169CbO0SloltKANUpzDTn3eldhFg3hGGpbSgJgCerT+FUuN4nlQtaVEpCT9I0dv2hy7/jWcIRxxUIdEJtyeqXVmU6QYkOv6u0CGkEHOiCW3D/9f60NZTELuUlpQCSZ+hd2P7Kvw+Aq3xBxtAU4nJJkCZCFj8P63rIYi7Ki2odk6dU7qD+yfw+FZNuTNEqRX4ld5ULB10/Qvb/un/XyryLpW+Lq7Uyw48ltOqm1q0SeQrY9L8VTaW6m5zg6Bp06g9xrBYbaqvrxKFkqC15nFE8OJrSMnDdE6dWwPo882i4XbXJWht+AlSU5sq+BjiDMVPuWUocUjrEEpJHL76vrnCrR5CULZALYypUnRUcNajYvbFbgeQQsr99PEK4+IO/nXv8Ap3GLKuW+qPL4zA8b1royiUzrOZJ8xQHWM2kVJeZIns/Cqq7t1hUozDwMV6OSTirqzHH7T6nO2auCT6VHVZqHA0wl5Gzrg/eNN9ouU7PL864ZTj3idkVLszlWajwNDVZqFEN/dp/xAfFIpPnS5G4bV4prCUsPdMtcz4ADaq5UhtlDhUgYq79Zlo+VO+dZ961R5Gp/oeR3l8EMsHlXBkzUz5xZV71r6KpyL+z+tbuDwNLThf5h6p+CMi3PKjptzyqU3iGHcW3xRRfYafrPDyreCw+UZSnP3WQupjhTC0BVl7Rh6tnXR+7XTYLn+8qB70VpUH0ZPMl3TKst00oNWpt2CklNy0eQ11pnsrZ2fbHial40NZUVZSrmfWmFKvtK9atzZJOzzR/epPYJ2W3/ABVDwWUs0SnJc+2v1rg48NnXB+9VucNUdik/vCu+aneCZ8xWb4Zlc+BVi6uhtcO/xGni+vRtcu/xVYHCnvsGmnCn/wDLV6U+RkXRi5mN+CGMTv0jS6d9aUYrfg/7yv4VIOFvj/CV6U04c8N0K9KOXmXdhqxPsgPztfzJfUfECnDGL7/NGn6gp3ze79g+lIbFad0xRozeWH9LwhycavxHabPi2KDdYrevtlDjgCDulKYBp/si+VIbJZ2FKUczVNsa5Sd0hMEePtC0GBmTOgjUVeJVVIlpFjcNqeXldJgIjhtrVvMGr4duMdL7GOdJy1LuHCyCCNCDIratdLbV7CDb3KHUPCYI7SZO8VhArnTgZqs2GGde2Z48ksX4SRf3HtWIPXCUZAszE6nQDXv0pqTQqWtscVjiox6Izm3N2wlNJAptJVaidI4qnamzTdjThUuRVCpoiaYkUUCpcgoegUdAoKBNS2U86zlOilEm4cpTTgUP9a0WCYc3c3qngkQVZ1GNv51U4VZuXbyW2h4nlW4sWEWrSGmhoOJG5515nFZ0tl1O7h8Le76Fil4AJSkaA6iiBcaTAPComY66xxorZmSrfTSvMs7yc05GkCd4jQ0cLTmga5uM1AbjMCCSBrBqU2BAiPLSmBSX6zc9NLFkHM1atl1Wmx4H7q2DKxlBVvtWK6NvJu8exq9QpK2+sFukg65Uj8617SymNdY4mkmDJgUE7kqFFSsZRCwD99QkqkyTMa0VtQk6CqsR8XqoaqKqhqrsmjNDDS11dFYUWdXV1dQBKw4/Tkc0mpb29QrAxcjwNTntY8K9Lhv9r9zmyfjAKoaqKaGRSkhoGRXtHyU4t7X0eFs4uXbNXVxO6Dqn8R5V41GtTMLxW/wlxbmHXLlutYyqKI1HfNYzhaLPo9CwLVpqAot5gHMxKlAmQCNgEjQR51TdKLC6xTBH7ewuF295KXGnErKe0DMEjgda846L/KJiNniLa8YSMTskg9ZbghlS5GhCwJEHXvr6EcwDDMVwhOJdFMTVd2rf6e47JZSsgHqxxJEjT41xSWnYtJvc8/uGrk4Xbrugn21pCVryGRnA7UHv1pMRQH7Fp5OoQQR+ydql4uzi1u7kDFupKlHKVBQORKSVLOu0xFUdniFwzYFi8w5zMpCcvVKkALTmSDOu4NSppMbi2g9k2kOrUTJj0oy0E5knQLGT8vjFRcJUp5QUonXUSI9BVheJAAA3NVeomqC2j5dtELiFRBB4EaVieklh7NjLhT+jdh1P4/GtbZrKnFp2z9sR8fjTcbsPbG2SkQ40CSYnsggH0kVg9jSHUyeH2q3nQlCSSO7hXtnyfdHkYfbF+5Q3BUW1l0HIVfYWRqjMnKUq5iqfon0ZFqpK3EJLgWUJDmynEknIo8M6FaGtfeYi3YWedbymrdpvq+tcSQot8GnAPeKToDSW5bYTpRjreHWz97cOLWWhlbS4v6VavqoKgO148hXiN5eO3ly6+8ouOuKK1kknU1a9JMcfxq7CjnRbN6NNFRIHee8/yqm6uFa+NNsEvIM9uR40FbOVwSJSONTQzqOFEDZBgjQ0DK8kkaCRUG+WUgIRoauVMxIiBvpVbd2qlQsJBjWZ2osCuYfyuhAXGkK86kYpYlWHXLKFKXmGZGYyZGtZxq6S5i4QDCDKAe/ga0bb5fabVnQqDqQd683i8cuGzKUf1NcUllhX7GGk00q3G5NScZZ9lxF5oGUzmHgdaPgFmbq8CikZG9STtPCvqFlUoKfY8vQ1LSXnR/DXV9Qyy2pT7qgkNgaqUdhX2F8kfQ5voxgTK3EJduVdpa0pIUVneZ4DYV598hPQIuus47iDYyKH92QqQoJ/zPPh3a8a95xO5Swx1aMsgaJJynyNcivr3ZrLx2RGxbEEBkhBzKSdQFZVp8qwGIX2dbji3ADMBwaH97+vMVJxu/6xRCi4tKdJ2daM7d4/qDWRxG66sFS3SUHZ5OqT+0OH9bVE5VshxXdkTF7hCAEtnqVn6qu00s93L+t6yWK3yWm1trTkWR+icMhX7J/rwFWd/cABRlISfqnVCvDl/W9eXdOsZhtVowSSv6itS2BxB+6lCNjkzOY1iCsSxFSwpS7dolDYUZjmfwrQdGrMIZU6YBV2RI0jjWYwpCCpDZO2mnxNa03iGkpbZQohkaQYBEVMnZcVSLRZQFHU5tzxmoj71uwsi5A6pQKVJ95RB3IHPj5VXo9qfdzgkTwTp5VJThLjsKcPZiZO9GObxyUo9UE4qacX3KldugOKDbqHUA6KQrQjnzqJcML7QAUk8q0K8LtmEqceQVBOsESPSg/N7D7PXNW4yKTmRoU5hXtR9Xi17UDzX6e0/ZkYx/r0KIKj5poBU5xyHxRWvdwq3zFKEKWoqgHrCmB+dU+O27NtedVZuuEASrMqYM7aijDxUc8tMbLlhljVuikUrm20fIihlaB7zCfJVSV5zqVT4pFCUkkbJPlW0oSEmgBcY4sqHgqkK7U/VcB9aIWxxQDTShHFs+tZOM/BaoafZSPfWPFNdktj/jR4ppShr7Kx503KzxUseVQ7XVIf7sd1LB2fR5g0Vu3Z/wDMNeZoSWmV7OKP7tP9kB91Sv4DTT+CE38SW3bNcH2D+/UlNoiNHGT4LFVJtRwWPQ0VFmD/AIiPOa3jlfumUo/3Fj7A4RKEBQPEEGgrsXRu2fShN2qgew6ie5UVMbt7hQ/SKPgqtlUuxm249yGqyd/yl+lBVarH1FjyNW4tLngpz+KhuW14PruilLEvA1l+JUFhYOoWPWm9WscVjzNWam70fXcPiKEo3g3UfNNYvGl2NFkb8EA9aNlr9TSdZcDZ1z+I1NK7sbx5oppeuRuls/uVGlfErV+hF9ougdH3R+8aX2y9G1w7/FRzcPcWmT+5TTcr427J/dqarux9fyoZ84X0j+8u6d9OGJ3/APnq9BXG5P8A5Zr0NNNyJ1tkeRNFtfmf1DSn+VfQKMWv/wDOB8UClVit8oQXAO8IAoQuW+NoP4jTxcs/+VP8dUpv3/5E4r3P4IKmXX3FKJKlHUqNXLDue3SoKCiNCQeNQLt4vM9U031SDqqDJNMs1ezEsqUAVahPEVnjksc6XRjmnOO/YtA4aIlyoAc13pyXTzrs1GDgWSV0+RVel3voyHQaNRDgSppaClYp4Io1k6RYNOFJNcO81LmPSERRUxQ20zsKmWtmt5YCEEk8AKzlkSKUGxrYnbWrzBsKfvXBlEI4q4VYYV0eACXLswND1adz41qrVLbSAltASkcBXn5+L7RO3Fw3eR1hZs2TXVsjXTNPGpcZSlMTxNMRlg8J3ogVxHL415zbe7O1KhUp17U9+lPEhMiDxk8KRJTmMjbc09BmCU9k7DnSbGSm+yQIk86XEblqyw+5uH1hCG2yc3LTTXxiltla6DjuRVJ03eDmGIsmxmcuXAAJ2AMn4xRYqCdB7VNtgNqsAB15PWuHiok6TWlQY0JqDh9umzsmLduQhtIR/OpYUDHPYxTQB80q7J9aMhRBMAa9+9RUGY1NECux586BHx2qhqFFVTIk16M0YoZFdFPIpCKz0lWMiup0U5LZPDSlob6BY6y0uUVYO8KhsJyuo5zU13YV3YI6YNGGR3IjmmKp5pAmVeFNqwQ2NI570xWpoqqRtGZYArPI6RSDWzRia9a+QrpJcYRj7eHuLDlncZ1N270loXGXsry8SQI9K82tUiMsanaKlt3DtndMP2ysrzSwtB5KBkGvKc7lZ06dqPqu5uMNxFhz2oqQsM5rl5wjM8sq1QgDhr6TyqBe9HkoedeKBmaWbhxI+qQjK0j4zHjWeRds4ph9riFuPo7poOiEzE7jQzoZHHaoacWvbBUM3CgjrkvKQrMQpQ2mac8aIjNlv/Zb2d5pkNypDtrbE8yElSx8aiDCFeydYpM/3frdRr2XoPwrrTprfNOIL7SHcjynlrPZkkRv3VJY6XLcbbQqybKerU0dYzAmdKz0MvUSE9Hwt5xgABSnLi2THAqhaPWIqzaw63bIeWhJCyX8h2UlYCXWyeBBEis9ddLLzIS2wymQMx11UNAod4qqVjF9e25Nw+cxGVaUiArXeKNFdRazV4x0gssLbU1nU86lKWltp0W4ke4VA6SBxrz7FcXusXuCu5ICU+62gQnx7z30N1mLhR+1rXBuI20oKXkjhGmgpcgkE0dSYOuw2pAnzNSMYEgqFFKRI2pUJlUxtTymONNAR1JGUDeai3wCbR0nlGp3NTM0Hn3ztWW6XX6hYlKVBJXokA695q8cHOSiiZyUVbMW+tS7xbrI0SZAG9IjEVphKTBIJkDVJrmG5TmzFJmDSOMEyrMCe816uTho5F7Ss4Y5XF7MEp1b78ukr4SrU17h8ifyfK6QKZvb61KMKKgopMxcEfVHJPM8dhxqi+SD5K7jpRds3+LNOM4SFSkbKueUTsjmePDnX1naIsujVili1QhvIkIJbEBsDbs8B/WlZTUa0opN2WDlwMMsg01lCkwEz7qf1e6szieLKuHFNgklIzKYcOo/WSePr58KBit864VFGWValBMIdH4H4c+dZ+8uUKQVPF02yFElZMO2yuPfA47wNTmTXNOddDWMb6i39yhbfWlbgCZSHPrIPIiNu4jy41j8SvSHSSoNLX/ip1bc5SOB8/A8KnY3fFLgQ44lt0gBu5bA6t4cAoDQHumOKSNqyuIXZaDgKUoeIJWyTKHOZT/XjzrJbmhW49iAt0LbTDSjJU0dUkcSn+vEca8gffcvL511xQUXVwJOyAdBV10pxJy4ugyyt32cK7EgyCRqJ5CqvCLdTlykBAXm0mM0J5xW848uC+JnB65F/geGvPurU2lvKkRnmYPhWnt8JaR+lJVA1AECnYIwi2sktoACUmBIgkcz31P1UCUdkCQO8VzG4xttLTalJQkdnYUluh523bNwEtuHUpQqQPOlzk6fWnUTTELBziZOsjb+hFPtQgN5CUBClGeB2mPvqAu4cLQaCtOP+tHeu7ZTirRSvpmwCUxOXlrXBhppQKu0ScqSowCaVAZq/wARNvam4bQkrCg3kJ23EHlz8qobt1y8unn3AApZkgbDuFEvbdhOJPt2yi4hCytSzIzHlHdrrRbUFl9LmRC4nsuJzJPiONfQencMow192edxOb2tPgr1InnVW5drQ6pAOg0mN6vMTZcCFIaAzTrk2iqhvDXFLlwZRyrXiY5G0saFhlFq5BGHS43mrlLIqUm3CEBKRAFCU1JMiq5c0lfUalFsCoynvoK1GY2o6minegrMaEGsJp9y412JmHN50FW5B1A3qcm3K0BJKkp2gmNa7A2stuHSjNJMTz4VYoYLiTnRlJOoI3pLHsYynuyChkpUR2SfGnBsxlSgAbGeFT0MBswlII58qRQCVgFEjxocBayKGdRJSIMiNxRlsJW2SUA6jYUbqc3aEknTTWKcu3Uhoagyd+AqdI9RERaJKvpG1gaGQYiim3YgENrIHHORNWDbaVElbiyuBsYFDetyhYCSVgnj+dNWJtEVuzZUg6OZtTHWRFOVhrZTKXXh3ZtalNtkDVJBoqwQEgA8geVapMycjI4449YXIbZeWRGoVuDxFVnzrd/5k1ZdKwkXiUp4JqhIrizznGbSZ3YYxlBNomjFbniUnypfnR/iEHyqDFEbaUs91ZxyZXsmW8cPBL+cnDuhs/u13zgri036UwNAaCl6qtv6nkioeBwvtNWEGlF+kb26KjPEtkaTNNQoK0Iip5kk6srRGrolm/TMpZAPChrbSX0ZgouLMz8aRtnO4lMbmpoyLutD2kJOnjUzUpP2hLTHoMUkikEjhUhe9DVW6kzMRMkgAanhUltpZEhJjamWKQbgKOoQCuPD+dW1sgIZbHdNcufiJYnSNceJTW5FbYXp2T5ipCLVw7IPpViiMwSRIFW9iygoCjJB2rH7bPwX9miZ9uxdV9U1ZW2A3K4JbIG8qIFX7VugrHZGQd/Gp7Y4R2dhBpPi5sa4eJS22AqSRmjfh+dWjOFONAG2uXmid4y/lU5PunKT60VokA5hHfXPPJKfVmsYRj0RGbsb76uJLBOmrYM0du0xAFI9tQSRxRUxIKcu5PCKKFEGIkH4VnRpZHaZv0+66ysDeQRRkKxAaKbYV++aKkk6bKGum1GT2uSRxHfSoCMH75OWLVEHSc809V3dZSDaOKg/VINSgRw32pWp0knyoYEb50uWl9rDrkgxGVINU+J3ybnGrFb9rcISz2lIg5jroQOWladCttJIqqw7M90gv7r6qAlhPlv8aQFgz0gslaL69EGZW0oU7+0eGAAl88iS2oR8KnNLIzCY10NKhtK5zoSs8cwG1VuABGO4Yr/jmk5eClR560QYxh6jPtrE8usH40Q2lupIm3ZUInVsUJWFYcojrLO22nVsUbgfKShSZYFEAk1xE17LhZy2CIrkoKjAGtSmrVazJ0HfUsNJbT2R51cOGct30IlkS2RCRbhIlep5U1agkxtU51GUZsycu81V3PbdGXaKMyWJeyEHrY9tQLiY51Nc2qA2mFAnhVi8AmQClQ3kGaMLbi7FPqiMRTgmE60oEq7q5e1aVSsVglamj2iDJXQYzKAq7trVIypCZ01Ktq87islLSb4o27EQQlgKBSSvYjgKHlJWBO/CpvVdY4lKUgcPKKPbWa1QEpCieMa1wX4Og3vyWYh12HXODv7tqNwxInT64+4+taDEWMio7QG8HMKwOCt3GHX7F7bK+maUFAaieBB7iNPOvTbgIubVD9uAWXEhQKcwidwY4g6bDatoS1RoxmtLszZQArNueEJKj5TUm3MqKUglZ3BMk/tHgO6m3LaUkhavIqNIypScqUJCUj6yk5UjwG5NSxk24bC4SDMCSYjz8OAqElWRR0gTFTwUpGQGVq17W57z3chQHmkoRAEpSNz/AF50dREV0SoHypuoOtPmEAKG4BBp0FYEgwPjUNUXF9gSgJ8KYlAzE6UcpJMCuQnQ6VBYgSQBFDcGYwRCfGiqEa0xQCUyTtxNMCsxFwNNqClgDKSrhpXnGM35vrsrEhsaJHdWi6XX2VK2AZU4djwH+tS+hvyYY90lU26pn2CxVr11wIKh+qjc+Ogr0+DgoR5ku5x55apaV2MTa2z95cN29oy48+4cqG20lSlHuAr3L5M/kbgoxHpOlLqkQsWY7SEd6/tHuGnOa9E6GdAMG6JMSwznuSIcuHdXFefAdwrVXFySkZOylPunijz4j+u+ry576dCYwHt3iLFrqGEJAjYbLA+yeEf1FQHb5TygUrJSTAVxB2g/1/ML30wVnGVSTKoMR+sD6/HvqFcPt2SFvLlxwdl1pKQetRtKR9ocv3dik1wyyNm0YJEh0eyhTjiVGzTq42jVTY3K0DiOJSOElOoKaoscu8q0uWbiOtCRkUIyPNxIBI9QeEyNCRQMTxtK3GUMudaVJ6y1emA4niknediD4HcGsxc3QbSVBRTaOr7I4tLn4AnccDPA1n1LG3N022y45B9kUT1jKx+iPHTlzG3EV5700xlaCqyQcygQtp0K1SP608KtOlePewxlCVOOpU2tud4Gh/rnXmylKcVmWoqVtJNehwfDOT1y6HPmyVsgjElZMk6R5n+jWuwKwbQ2HB2XimQeSZ02qiwhgOgFWypny/0rX2zSmPpAcqFkKKdhAGgrm4vJryP4G2CGmC+JY2pDStQlKlEntGTSl5SXMugTGtNtoeUHQQpIPZgbeHfUlbDTa1uKhIUJMiddq5jUjnresCkJBCjAJNDzhVwEKUguAwcusCm2r7j94ttlJQyAonSCSNv9KK2hSUtuISlLZnMnYSf50wAXK2Q4SEEk7kDWRUO4LeR0XCctukFS0nTQcqty0kuypKh+tuKzvSshuzhCgeuVB14ATWuHG8s1BdyJy0RcmZhHbUt2I61RUByHD4UTjFPeetxlIZKeyPdUeW+tC9otydUOx3EV9fDTBKK7HhNyk7oVSuBoKkydaKHrfiHfhTFOMEe8qfCnqixq12BkUFxJFFU4zwc/7aYHEe7mbUOeoNRKSNFZGWmoy2pMRVgUgnVSD50W3ZaK0l51Dbc6mZMdwFZSxqRqsmktMKtuqsbbMjKFAq46TUtbaSCCcsDge/eg/ONoVfRqUlJgAElRAGgHoKci8YcWfpcqZmCYBo0o5G5XYdbYy9qddezUdWVKoSRoJ50V24YIPbnWd5oS0oe7QMiNYgeVS4DUjkkJUEhII2JmKKttJAUoqA4mSNKGEBKsxACQeJozy1BmAMvPWpcB6h1sgNqUEqUYggpPdT8wDhUVmOIO4oDAMqVMq07qcSSSSZJpKAORLURlIB1ocSnsgAg7jhQ21HumZ140ZMgCU5j3fdV6TNyMZ0oay4gJIMoGnKqQt1quljBL7b0aKEE99UrNtnMkaVx5MLlPY9HDkrGiIzb5tVDs1MDYAgVJDQArikRW0MCghSyaiKUEQQKK8yhKc/aAOwp5TFITpVOCFqZX3DZXlATtTUMRqanETTCmsHgV2zVTdUdaI+kUs7JTSWKJC3iNVnTwp6vo7Fwj3l6D7qOhAbZSkbAAVi4+0K9gaqEqjKOlAVVVQkS7RMMOLP1lBA+8/hVoxqpPID4VAaQQywn9UrPiT+UVZW7ZCO5WleRxEtU2d2JVFElhJW4N9SBWkt05U5QBl2HdVXaIDbU6AniatreFAAKBPOsUWSGyQdoJqY1sdxrNRmRz85qUzoRw40wDtDUkSe40cJJO4gfCgNjmSRvFSmxEzMHvpAFQDB4EfCnASSNJOhimhRnQgnwooVA7IMDupDObEQDFGSYMga8e6hH3YGpoiYEAaxSGFSqPdKYPCKcJlJJAJ0MGhpKQc3f5GiZwARueAOtADbt0tMuOgjsJJqH0fUv2ValHtrWVU7FFAWikqIAUrLtHfRcITFqmQASSJHEVIy0QYE93rUhohR4GajJlI0FSmTOg7uNUhBUE5ZCdJgxRUNSTNIjaTsTrRyQnXta8ANqYj5SGGO5AdMqtZB13oyLEtR9GfEiji1f3DZPhSFl9P+G4PKvro4lHseM8rfcZ1RG4jypi0DjTypxMyVj1ppUojc1Ta8ArAOJSpBSoaVEcbSDoKlqM7xQVb6xXNkp9UbxbRCcTFEZVmR3jSiqAO4FIMqdhBrmqnZpqtD0phMmgqOZRNSXnlOoAIExEjjUaCVBI3NaSaeyFHyx7AKCHCJANWjGJhvRbWYREzrVcRGnKurGXC45u5IpZJLoaKzxSyLkOJU2kCRPOrS2xnDQ6kkLkCASQB51ia6Kzfp+IrnzPSbfHsP7ISlXeBFaPot0itLq69hStSOskoJJGVXdtv48BXimxqXht4uxvmLlBMtLConccR6VP2GMVcXuLnSfU93xFl1KySVKM8VK/EVWFpzPmPY8BKvKau8PcGL2yOqhdwUBaQFEKcSeOhEkcdzUW9wa6aQXLiyukomJWhQBPmda8+SNk+wFgpUmG8unvE6gHmTxPdUhxsOBLImCMzijuE/mrbwmoQUpuEpypI5jRPlUlp/LKQTO6lK1Pie/kKgoFcsGFmPTn/RqOglPZVonnVoFpcVkA92CQef1U+JOp8qivMjPCYKVQAeeoH503uC2ORbrUJbSVj9XWl9huFKMMOz+waLaaFJSd08eOk/nV2w64kR1nZ7/68KjSVqKZnBL973bdSe9ZCR8anW/Q51/sX1822k7oQnMqO46CrEvLSQTprE/D79KloC1wFE8Tpvpv5irUUJyYTBOiXRvCnxcotEv3g16+4+kUO8ToPITWpbxJtIUGhCjuf63FZ1lhZSok9pCoV57EdxFTCz1LaXDqkzI5DiK0eRmagWK7l5x3meAJ37qlW+VxpJ1InY6HvSeR0+/lVQu5SzayVfTIcCVHu0yqHw8/Cqq5xhTdyjtlCbnQx9V5In4gf9o51DbZaVF9iVw20xnZKesE5ROXMAfd7tvIjurJ4ziYeQFWpKlR1jPCR9ZB5cu7T7NQL/FXHn+yew9K0g/VcHvDz38jzqhu70NF0g6CLlHdJhQ/rnU0AV5xEr6pcNXJ69hR/wANzcgdx3j9qs1j+Lf+G3TyAercbCiAfdcmI+70o9w6u5VDa8jTT6lpUOI10HmTWZ6YXKSm3srdJDaJcUANCTt+NdHD4uZkUTPLPRFszN0+7d3C3rhZW4rcmuZZLrqUIElRgUoSeVWnR+y9qvk/S9WEakg9ryFe7laxY21tR58PbkkXmEYcEhIWghOXiJmtKhCUJCCMyhoJ4UmEWeXrUgrEHUlUkgirFdoVp7MFfAnXTjPlXzJ65TYchAeUgupDhnQKmT93nVghhJRDaSNd5PPWpVrhFuk9bMKTqCe78KK406u4ysp7IJBUToIigAPVKUVRlAnnsajJYzpURoqYkfhUwGbV1x+OqVOXTUg6RTbBteVzQBSezB96OOnjQBEdZUhPY1JI94nlWJ6WLC8R6klIDaRoCNzqfhAra37joUoJSEKMAidv6/Gsz0lw21WWLq7UpD7jHZCdM8KiTpwHhNej6Y0s62OTjNsVmVebDiEhJSCBG9RzbOE6RpyNSlWbClEJWtPiAaYqxSPdf/7a+icW3dHlxml3+hHVbOR586Cth0fVJqWqyVMC4SNJ4ioj7dwyoDMVAmAUKmsclQVy2NYPU6TB9S6T7ivSgLcShRC1QraDRUuvH3Vq07644bc3ELS2eJlXGuDieJWOOqG51Ysbk6kCS6gzC0+tPDgI3EVJZwVxprrnAJJIy8fGuThq8m0Rp3+lca9Sl4N/sq8kcLnZU06SR3ipCMNdUfdIilThbhWCArltVr1L+36kvhfiEtcMXcMJcS4ElUwCKS5w1y1syt5IW4VElaVbDgK0Fu2llCW0+6gZRT7i39qR1H1Vaq8K9LLGMYcyfZHnY8spZNEe7MM2+tDiklSiAdDNS2nyZzrUeQJNXjuCJJUA2MuhBFRVYMrrOwzCRpXkL1Braj03wyZEYvrhsfROGBud6IcVuyO0sKHeKlLweE9lJB4g1EXhi0/VUR3VovU67EPg0x6MWuBOqfSnpxi5AAC4HhVe9ZuoMgEDvoZzpGqa3h6lB9djKXB10RZPYip9rq3gFI7xQkqZAgBQqEFH7BHnXF3KYUk1suOxP8xH2aS6ImlbPAr9BTT1JGq1z+zXIYcUgKygSJgnWkUw5wSPWuzdqzHbpY7Iwr/FI/cpvVNHZ0eaaYWnAfcNIUrH1DU0/BX6MIWEHZ5B9aZ7PqIWgz30w5huk+lNJUNUpjWok67DSfkV5BU4yjgkknyFOcp6e2srG0AU1etczjTLTALpraC66hv7RAp6xRcPaLj5UNMiSfwrPI9MWy4K3RP0U4tSRooxI5bCrFKMpQPsiai2bQzAcE7zVq2ye0Tua8Ns9JBrAFU5wVI5VbsJyJTpAjYCo9o3kaA0k86mtJg6aihAFbEnUacKkIEmSe+htCQNZNFQnUZidfjTESGvtTM1Ibk7mfGo7bZGokRprUlpPZUe/SkARMEggxp50YGNDtvNCSniAI499E1BAkQTM0hijYgKIHPeKI0oGcx24U1ISdVCFca5EJVCieQNABk9okAa8KeRtJjwpqTKSZ1586cMuuVQESJpDK3GAbl+3YbEnVZG1WWHtut2jaXcoVl1CdQKrLF32jHLohPYZSEA9/GrtsERO++tShhWhCiDz2qayASJGm1RW0jU7d9TmhIEDQbVQmFR9Ugb7GKIBECPOmhUjQnX1FLxBJ0jemI+UE3bQ1zkeRFGTeiITcGSOZrWsWuALH0mDXCf+TfH/wCyTRRg3R10n6HF2p4Zmlx8BXqr1HIuyOJ8NFmSReOE6XAPiQacL12dFoM6GAK1R6LYC4Tkvr5sf+pYhXxSqmL6F4VlzN41bDudt3mz8ARWi9Sl3j9SXwkf8RlxcryqSEog6nSo7i51KE1oW+i1q6pSWsWw3MDBCrotn/uFF/sVdHVFxbujh1V42v8AGj7xi+qBcK10MkrKfq0MpQefrWuX0KxIf8LcqP6gSv7jUB3otiTX6W2uUGdczKtKzfGY32L5MkUSQgDTMT3nSnJb3cVEk6CpzuD3DcyY/aSRQVWr40PVmP1q0hxWLuxPHMjV1EU26kAlv0NDUvL7yFeVbLicT/MS4SXYWuimh1HHMPKnF1r7ceVaLLjf5kTT8HRSxXZmzs4k0oy8Fp9apSi+jEeodAMQL2DMDNLlmstqB/yzt+HpWrW83eu3SGAovWyUrdbKSQlKtlDUdkkEeIryvoBfJtMb6h0gs3SOqUJ48PxHnXpFiwhN8zepU6i9t0Kt+sQspzJmYIG44+deTxMNGRrszohK42I4QndUeBA+6hh0wkIASBqFkdlHePtGrW7W7ciS44pW2Un7uNUzx6tWYlRUOJI09TXI1RqnZPYWEJgFSAASSdSJ3Uf1jwFHU4QOyBmQRlTyURCE+QMmqZF1pIKAlOpWr9GjvJPvK+FTrN3MUFEpAkt599fedV37x/UAyzyhDiCCChGfU8koyz6mpzZCmVJB1AKT/wC3P5VSN3KHBmBysLGVM8GU6qUf2jTk3pTavLIyrLallP67uiR6UgNM1luErQfrhB/jTr8daNaXn0DDxMSlDh8Zyk/GqO1vgi5dE9lC0Nz3ISCagpvz81CTr7Kkx3qXpQBtzfIauwjQJdbcb80EKT8FH0ob2LpJkmE5kKI7lCD8ayt5elWIWpzQPaHPTqzP4VAcviWfe1LDXrnMUwLy6vStxDQUR1rTjE/rJMpP/wAqqMQvutw9bswQlFynuUnX8IqtvsVQ2+04VAJS+66T+qAR95rI4n0mb9i9nYl1wthBI90TqfHlVwxyyOoqyZSUd2arGMXats61rCUouELBPAFOv4+tYbG+kL16vLbFTbWUozcVAmfLYVT3d0/evKduHCpRMxwHlQgK9TBwSh7U92ceTiHLaPQe0442rMhakq5gxUlx9TzwdunFOKUNVAyQJ27qjAU4JJ2rvUVdnM2Sm3GQ6khbmXSQpMirTDMTbs7has6giSpIQiJPjwqjAp4Bonijkjpl0JjNwepGie6TPh7PaJyAbFWpJ76c30rxPNqpCpPERWeSk09IojweFKtISzzbuzRq6X36z2m2I7gfzqYz0wKXErXbFQAIyhZCde6slFKKb4LC/wAolxGRdzZnpihSUI9mIbSc2Unc8PT8Kmo6dWeeVWbsaCQRm7zWABikJ5VL9NwPsUuLy+Tdf2mwlwqhl5AP2uM8dKpelifak2T9hdpWUt9WU5iMo3Hxms6pXOuDqgnLmMcpoxen48U1ODY58VkyR0yob7JiCiSlKlniQZphYxHJPUOlExOXSaL1yh9Y+tL7W8E5Q4vLynSu3T8TFSl4RCWbtM52VwN+zUzB3M7r/WIBSlAyhQiDO9NN04T7xothiVxY3iLlgNqcSCmHE5hB7jXLxOF5sbimb4cmiSk0X2G4PZfQLWtJB7SjIMc9K1SMFZW2laVAA7TxFeYe1XHWrX1hlZkwAB6cKkIxK7ASOtcIH65FeUvSZ92jtfGxXRHoaujzSx+lQVco1NFHRppIlRB8BXmwxO/S5mRePp8Fn0qU3j+KJSEi+uAB+tT+6JeUL7cvB6Zb4GwkQptJUAZ4ceVRcfw+2scIfeDeV0gISe8msEnpPjCVSLsqPNSQTr/pUo4xiOKWuW+eDiEr7PZAMxxNaYvTJxmnKqM8vGR0OuoxA0rW9EsHavLRy5fB1cyoI5Df4n4VlEwEydgJq3wLpq5ZW1raItWlNtpKZJIJkkz46128bjnkx6YKzh4SUYT1SNkrArVRPY02NMOAW/AaeG9VjnTlhDSyptgOEQAHCQKAr5QrFKgTbOmBHZIIB514n2TL7p6y4nG/zFsro+wSZyz4VBvujrAT9GkGo3/6gYYtYJafRPvdieHjRv7b4M5AL7qARrmaJE+lS+Eye6ylnh5Khzo4FqKcsTtURfQ9SwqIPlWjT0qwZzIfbm0q4yCI+FG/tLhGpTe28nmqKzfDzXVMtZovuYZ/ok4gqyzl32qJd9FnQE5UrMjeNK9GGLWLz6clwwpuO0Qude6pji7QkFDydROVImo0UVqPI3cIvWtcqoH629CRYXrgWodkIEnMY9K9bvsPZcZQ4mACJHhWH6V9TbstZw9kJKUZNATvJ8q9PheKlOSxyODPw6jFziZRy3uknYHwg0JSLkbtK/ho/X2/FLk00rST2FKA5GvW0rszjTfdEc9cJzNqH7ppoUTEgRU5t1STIWI5Gac48VHMoIJ5biKiSfZjUt+hDEZdNqCujriNKA5tWDNUR11Nw9BFupSdVKXBHcKhKq/YbDTKUaHKkJPjx+NcPGz0wrydfDxuV+AjMCNCKuLVClZUnfiDyqqQ04tCOqlZB1NW+FMutpUl86gzvNeSdpaNoiIkcJoyUacqa0k5IBoyUQY4cKYh7aDA0276lNwATuKGhOUGSSKkN6kQAY1oAdw0mNp5VIbGmg7wRQkAFOUcOVEbiSJnTU0DHg5Eka8vOnEJIO2lIFAzEknSSdqWQlZEKI40gC8UgfCiEwUHgTG+vhQ2gZiDAO8b05JWXNYB5UAFCNBvHfSkhKSskgAZoPCuSlQiRPComPOi3wtYAlbqktATr2jUsY7A24tgsoIU8orJirhtAAgiQTQ7ZkMtNtjZCQkeVSMpJ0mSZA50IByYMaJ5DvqQhWX3teAAoKQAQIoyEyCDrG8aA00AQKBgHSaIrMRCdCKZv3Qaf24hME8QTFNiPm5jGbIkf3lseMipzWIWqyMlwwr/AKgrz02zw/wz5UwsujdtXpXRaM6PVGVBcFtaFfsrFHJdQmQXNtMpryOFp+qoeRFOTcPJ911weCjRSDc3yvnI4gpbHWJ6zQlYBHmSKn9RfaKWbB0xstlP3xXnltieIMdpi6fT4LNTWuk+Ltf8Ys/tJB/CksfxKeR9kbdDV4CItLCPtJlJHoRU1ly+QAEZ0n/07xxP4msK30xxVPvKt1/tNCpbfTa7EdZZ2i/AFNPlEvJLwbY3uKCAH72P/wCqC/8A5JqHc3d2cxeDyzGhct2lj7qzyOnAP6TDUfuOkVIR01sjHWWVwj9lwGlymHMfg519CgQtm1J5Kt8p+BqA6lhwiba3T+ypSatD0qwZ79K3cj9ptKqM30hwM+6/kP6zEUuWyuYvBnFW1tOrSh+y9+YobtjblOYdbB00UlVar54wp0yL22P7SY+8URN1hrsgOWa55KTrS0MWteDGKw1sRlW6Cdpb39KYrDspH95Qn9tChW26jDnB+gaI/UI/A01dhYKTHVOJ7wTpRpYa4mMbsXmnEuM3VsFoIUntkEEHTcV6+FHFcJWW3OrN7b5esbV7rkbgjv8AurHHDbIJhK3knnP8q0PRhQatF2bbhcyKLqJ0I7vPX1oSfcTaa2H4u7jZ6N2F5ZouWcVtFoW8wg6uxooabg7ipuP9IVYcq0Xe2pftbhQCnCspcaJ58/P1qUMTaGLsYeUrSp9hT7bhIyqynVI7wNap8adtekGHYtYM503NmvIpK0wQr6pHcYNN9CEWHsybxCbm2WlwT2UrV2wRyST8ahOvrC1tOoUG91oKu05+2rYJ7v8ASonQ69NzhqQuc4EK7lDQ1dXzHX2TjY1IBKJ1g1nqKsii+C4CvpELInLp1xGyED7A4n+dKq+7eYkO5HM642de+qhPcn8ByNVLQS42VqBlQhcEye6eVZvF8RvrDE3WWFtwkfR5kbIOoA5cvKhOxpWb1y5LdoGC4OudCsy50E6uL8BqPSmqvkKgAQlSkuFJ+q0j3Ae8nWPGvMHsVxF5CwLkoWreEiTy8qr1u3z4Um7fcck/bPa8adjo9LxPpLaMLJdukJKUqSIMkqV7xAHIaCqhXSdu6cyWa0BZUDK5hIAhPp95rBLtXQicmh2njW9+Tno6lVk7e3KYU6sJQDtlH5n7qqMoreQnFvoVN17bdupDilOADshIOXLzHdPGoi7dSFFK8oI37Qr1az6OLYdVdMpcUgjqwNIKe4cqyXSfDEP3CnlpSXEgIAHCu6PqCjtGOxzPhW92zLpaVl0APeDShpUe6SKoMUUG71TbPZCNDGmvGgJun0nR5Y866Icen1iZS4V+TUBCh9U04JPI1mU4hdJ2eX60ZGLXif8AFJ8a3jx2PumZvhZ+TRBFPCaoEY1dBUkpV4ijox10DtNNnyraPGYn1M5cNkLtIp0TpVU1jiD+kY/hovz2zJ+gVHDWtlxOJ9zJ4Mi7FlSTUFGL2yj2kqT5084laajMryFaLPjf5iOVNdUSSaaTFRfb7U7OKHlXC6t1bPDzFPnQ8j5cu6DrUKGVUmdlWz6POl7BOjiD509afcpKhCTXCnhskaFJ8CKcGVfZNUtw1IFFKBReqWBqk+lKEHiDTSJ1AwKUCiBunhsVSQnJAcppwRR8kcK6IqqJ1AQjWre1RkYQnSYkx31XITnWlPMxVugaVMiJuwN8rq7RZnVWgqjUqrPF3P0bY71GqtWtSjTGths0hFLFdSo1G5ZpcoA1pCoCgLcnaolKhpNj1qAoRBWaVCFK3qQhvLUJORVqIxpkjapSFOJjK4seCjTRpXTWigkZttklm+umTLdw6k88xqQ5irtwyGrwB5IOYSkaGq0muqeXC7oN6qyQs2a97cg8wYpobszOjo86DXU9KFXxJKWbM7OuJ8VU19i3QUqQ64vjGkHzoIFOAo5aYuncjuggTwO1Rl0Vx0LuHUCYRA158aEuuFtN7HQk11HWLJevG0xIBzGeQ1q+UnMiNs29QcAZzOOrjSAn13+6raAt3TbhXi8dO8mnwenw0ajY+xByZYiKuLUoQkE6mNRFQGEdrTcifAVZsNZ0jLrrrXEbktlRVBIGp0qSlMRy76G02EBIGxo6ExqNRy4VZI9AHNXhFFSI1Mz30iBBMwaKBm0CYJ18KBiJmdARAooE5Rw2gcK5sAnw4UQaAGSRSAaUhQJHA7bURMEBRzb692lIkDUcDsSNxSoAmCk6bg7ChgFaTmjWOBAqU2k6SOO80xhGkgg8+6pKQY1kGaVjHpAI1PEEVncae9u6S4XYoIyIJecAGojWtEWwqNCPOKqsLZL2MXVypCAEjIk7zPf5VNgXSUK0y6j40bIRvI41zSIAAHnNFSJggCN6YCJQYkiJ76KlJSgCTtEAz605KJg7CSN6enVcwDOm/CmI6NwuZJiIperKxBkcdDSiACpU9nnRQAlWhy6coosD5ZTYAHaaQ2JrZrw1AGgBJ4ChKw9MdpI5b1q40RZkTZESJ1oKsML2pQD4itb836iU6nSuFj2PdPieYopgZRvB0JGqAeNPODIVu0fWtYi0zE7AgxB3o6bElIKkg8ARRuBjRgjRMZFajnXfMTR0hST4VtU2agT2ATvA5UpsiNY25Dai5eQ2MIcCGSW1a/rAxQXcAeSdHUelbm4slKWAEnmSNY/OlOH6EwRynWjmSXcKR525g92kEpSlY7jrTEYbcqS5LSkqSJAj3u6vQ1Yfk1UJE8NYrmrJHWKnNExl5U+dJBoR5mphxMdYgoB4qEChAA8q9RVhTCCpxCJU52lA60A4cwQQGUjnKQYq/tD8C0HnAbj3SPI0ZAuRm6tbnZTmOVR0Fbf5rY0T1LZV3IAp68JtW0R1SEmI7CiKOffYNBiEX96nVF2/A/XNXHRfpHd2WOWi7m5Wu2K8joUZ7J0ny0PlU13CLZoQgFIG0E61Aew9IlKScs7wCaOcn2DQevOWVu9d27jrZLto51jCkqIIkd243Ed1PTg9qnE38QQhaLl9sNuQrsqA2JHPQa1WdH7r23BbUuqKlhBt3TsTpE/d61H9gxRfQt3DW3HW8StFE2rqHAC6lKsyde8Egg8hSIKq1BwnpRd20lLTquvQOGuih91a9Ktd6znTK3fbscJxh5hTFyhKS+2d0yIUPxq8wx0XNq2pJkjSefKsZbMbVlU+2pm+dQNEntjzrMdNLFZFveNx1ifo1DnxH41vsUt8vVPpGo7CvA1SY/h/t+EXduB21IlB/WGo+NSnuWrR5y08l2EvaEcQNaK+08pKU26UqIVJWTsPCq22eU8pLNyhSXicqXANzyV+daG4LVhay7KUtpgxqSf51T2L2YHD7NzEsQYsbVJBWvLqNANyfCJNexMMN2dsyw0hPVMoCEpCeWlY/oJZ5VOX60FKldhrNv8ArflW1ZUp3VYTI4DWobAS+vLhi1HVrVk0ASVbCsX0ium7HCri4XBUlOkndR2HrV9i98hdz1KYyoHaV+tXmXyj4l1t0zYNKlDYDi4+0RoPT76aVsTZjlLK1FSjKiZJ5munvpldNdGoiglOFBmnpVVRkJoKKWmpk7Ak91OggwQQa2TJFBogVQq4GrTJaJANO3qOlcURKweNaKRLQWlSBTBrT0mtE7IY8JFOCaQGnA1qkiBIUNlH1pQ48nZxXrTqaadeAHi6uU7PK9aenErtP+KfOgU0ilcl0bFoi+qJ6Mau0H3knxFPGOP/AFm21eVVRppNHPyR/MLkY32LtOOKjW3RRU4y2fet/Q1nwaeFVa4vJ5JfDY/BrcIuW7t5eVpSciZknnpVyBCdaqOi7ARhpdI7TqyfIaD8at31hplbiohCSr0r0scm4KUjzMqSm4xM7id60b10HNKTl07qjJumTuojxFVqllaytR7SjJpK5VxM+x3rCkqLbrWSNHUx4U1akn3VpNVoSDTw2Kr7RN9g5SXcmdWVcUnzordooweyfMVXhHIn1pwChspXrSWR90JxfZloLdadkHyri0sfUV6VWhTg2WqnB98bOKrVZ/gRy35JxSRuD6UhqGLy5Ts5TjiVyBBKSO8UnxEfAcuRIpYqIcTdjtNtnyqZYOv3qVlq2aIQQCSY3ojnhJ0hShKKtiRTgKkrZuGyM9ok9wXUJOI289plQ8DV8yC6slapdEHCaI2AFZiAUpBUfAan7qEm/simT1iTy3oeJXlsqzWi2UpTixlMjYcanJmioPS9wjCTkk0VNq6XLlxSjq5Kj470de9RrYQ6kmpRSVLCRuTFcENkdcvxF/guVmw1AzuSqOPKpbSTnUE++QYFNDWVcJAhACdOFSrdlQcKiCJEA14GWeubkerCOmKRLtGwUZjoQBmB1M1PZRKhG4+NCs2FLByxI51MYt3SSDBjjFZFExCRppryHCnpByiYnjNRvZTE5wlXGOdF9leBMOARzmqtk0SkJCQSDrtTxJB01EaGoqba7A0cQRrrReqvGxPYM0WOiU32USQZmDyoikyARJ5VCR7XvkQSdxNPCrzLlFuD4EafGiwolgAJE7TECiMJ7cpkwNiagi4uEH/dFyY4zRmblxITmtXo3JA4UrCi1ZTlCsoBqW2MyfrQd9arWr5J0Uy8kToSncVLReW+gK1Aj/06VoKCXgDFopwhQAHw5UPBWMtpmj3iTQsRfZdtuqZWVKUROnDvNWds7bN26UF5qEgAkq40dx9g6USZ28RRMoAMajbWms3LJIDbjaidPeH31IRlUmUlBA4iDVEjUp7IymBvI1inBOhSBoDMZeNFSJSA1oDtP4URIUFdoKAG5iaABhBUAUn3ROgpxSCASQR3jWiJbAB3B38qK00rMrRJPeDQB4ypomFfdTSjNMN686mhKuUjjXKASNU/GuhmSIKGQDsD3U5CG1cAQBMR/XOpTWQkJPvRw2pjiCNhM8RpRYzjapJOwMUzqW2ssABJHiakNAqBgkK7+NPcbAAkiBtQBHQ2hUjXblvXdSAZkZSNAaKhJHujSlKVGSNeelTYwKmUBcgga70oYSUkp4aDTepASTvGkb06DtEqO0CgCMq0ESOEzFC9lbSoKUkdYrQDgCanqkJziCdhyJmoluFP3jrmaUMjIknnxilQAF26UBKRodtBQHWerQdJ8qtHFSSD4d9AWJBJiYmhoCiebn3QSBxmozrZOh1irp1gwAkCguMHJBSCTuqKmijOPIiZiO6opZJB0gjyrRKt0pJCkCd9ajOMAKCQNDz4UgHdFHS28/aqJAcGZM/aH8vuq8vMYFneYc081DV24WS7mgNrjQEd9Z1E2z7byBq2oGOfd99ah63tb1HVXLSHmVEOpCtp5jv/ADq4vYiSA3d+1iruJYG+2tDjLQWnOQQtKhuPAmqroRcqbZNs9PWsqLKge7b4VfqtLZy/RfFsG6S2Wg4D9U7jkazd2Pm3pQVgQ1eJCh+2n89aU0JGzdSHmFIVsoVVoVmbIIhSSQR3ipzDuZKSNjrUV5sou1wOysZh48ax6Frc89XhQZ6TPrUghhCTcDlrw9dKJcYam+WyyElxZWDqYE9/OtD0jSEsqcykqEAHNEUzoRYKcu7i/dWtadEoClSAe4cNPvq7XcZq7O1RbWzTLcZW0xMbniaI5cJtmSo6KjQTueFF5DU+FVWLqSHQgEyNTB0qOpT2RRXjyLe3ubl8wlAK1V5FdvLuLlx5z33FFR863/Ti5m3bskGM5zuRyGw9furBvs5QTMfjWsTMjU4DWlCdKI02VqA51QHBuWxp2lmBTvY3o0SPUVKtW+suiYlLegHeatDbSkb78KVjoqrRh1lwLQVBY4ipQazklxas25nnU5m3IGwqWzbGM2hP3UrHRTrthJgZuc8aGbMLGiY8BV84wUq0G2u0TTQwBMJ3pqcvItKM8uyygmdqVlk9WFLbgHZQrQpZgDQEd4oS20g6gAcgKfMl5DSii6hZUeqSoj1p5ZeTqW1j901q8It5alQhSu1Ed9XTVv7pABHhVLNNdGS8cWec6gCfSnlSMqcuYKjWdia9FXYsOSVMoVP6u1MXg1kUKzMIk6nswRVfasnkXKiefJHfXGZrduYFYLAPs0HaEk0E9HLJQjqyJ5KNUuMyC5MTEa7Ea0i5FbB3o7YJBUoPJHAByq66wRkJhpxYHEq1IrT7a63RPI8MzZNMJ1q5eweD2XyRtqmoRwx7rISpJI7oqftTfYrkkMmNwRShXKpCrC4kzlPME0W1w932tnO2AnOCYVwmaqGfU0qJljpNm8sbVdvZW7QBIQhI+En8ar+kr5ZwxSdlOkI/E1JaxF1Jmd6p+lr7l4LVKE6IClGBxJ/KvouJnycLb6HhYIPJlRngqnZtaYGHs0BtRPIA1ym1oVCwU8NRXkLiY+T13jYZKqKFCoqMxmKkIadKcwQqOcV0Rzx7szcGEBFOFN6t3LOQxSAODdCvStFmxvuiHjl4C11DzkaFJHlXFcRIIrRSRGljiKYRS5xXSDQ0mNWBWmr3o9dBiyW2W0qBcKpO+wFU9WGG/oljkr8KeKKU7Izbwo0T2JWxs3Upt4cyK7WbjFYbhWjGsDTtdnXv0rNAxodxS4itYuGVRaHRS0gUKeINZG4rZAOtW2CthzEUqIkISV+fD4mqoDWrzo8CFrVpqAiT41jxD0YpMrHHVkSLltiCdNTqan2dstehVIH1TTLfR/3QobEGryyZUO0UmToAO/evnj1GdZt5G1BYgk7ipYbEaGRGlS7e0cMFXZ0kaVYMWjaXBIJVEbRVrYkrmmVqngO+pabJKUkqOuh1PGpphElRCSOR2oTjicukQeE60rAA4kNiEkQkSJFDylYjXhHdR8hWrsyJPL7qltMgJnKCTrt36UWMiJZIXzI3ET6UdNsSBCdRAANTkMZjmgkHblUrqCQYOp2OxpAVHVdkgoABkbRxqXb24DevIRFTkW8gEjxJM1IbtwZneAJHCgCI23PuDfUAnan5EpCCrKJMDQeVSssgdnUcdxQbu2DlsuFCRqnnNDEincS2/iyG24ygjNpy3q8FsypKQWkxv7o2qswhhRuVuKCYSMsnmTV/kladirwpRQ2yGcPtzM26CR3ATRVYbaEkIbAMbpMVLzAGSZCuJNKEgKnKAYqqEQVYYwpqVqXkEkQsg0iMHSFSi7vkJjUB0xryqyKRA1BB0jSnAfRwYJImVUUgsr0YY4hv6K/uwr9oK4d4qS0zdtaDEFGBBK201LIGhgJ4A864yUA5SSaKCzyMnTQ0OMw0JneJo2pP2u6h5sqjtM1uZjmkyO0kelPCYI0G2gIpEuBRJ40VJCgAUgqjSgBEtpUsTw3NKW0kmCT30qTliePCkcyiFZuPAUNgBXCVTxnhrSoInMU+VPUgEGSJ5jhRCUkganTXvqRgkAEk6E7mKfOhJBiIp8JIBRGmkGmKSCCYAE7b70ACuV9SwpYA00CTuSdhTrazNvbhBVKhqs951PhrStJ6+8QSAUsdrxVsPzqWlICt1KJ4cJpoCN1JVJO/OmFiJG3fyqeEmVAnTeQaAVQCkGTQwILlvCzz51GeZCQQYqzOaADy4VGdG06jnSYFU4yCqJMT6VFWxvIMTpHDvqzUkZ9joaA432eyk78KllIqiwAoHjtzFW2HuH2ROb3mVQf2f6+6hKZAXw340S1KW3sh91XZPeKSdBLdFXaYBcM2OM4eXEi0uFly0UlRzNk6wRwAIFG6SMPv4MzdKbCL1gJdUkGYUB2gDyomO4q7g1pb3HVJdYS+GrgkkFKTsoVbGLhFyk5ShBQBGuZCgdfUEelWzMjYJdJurFC2zIgEeB1FTbrVCV8UGazvRmbO9eslKJ6pZSJ07J1H4itO4jOCmsn4H03KXGGw8w4k7KTV9g1o3h+D2zUgwkEq+0TqTVKttbxS3PazZJp2IquWHUMslXV5BlO8AVBqjRrdQ21JUNQaz1+2tpBuHRlQoyqd0iiYSw6opceUTvHlQuml4GMILAJ625OUdyRv+XnTQmjzfE3vbLx19WyjAE7DgKoL/tOJSNt6vLqG0qJAA3M1RrV1qiviTp3CtEJgEtydal27eVlSyNT2U/jTW2ySBvNXbVkhbrDIk7ZuXP7vvobBIbhdiUWwKx2ldo+dWKLaToKsU2+ogAc+6pCLcZhBkzGlTZVFamySrswZPfU5mzS0kISO+ptuwCuRqkaVKW1lSZHd5UWIoXGgXFRPjwpEsSTEHvq2VbAkiI5Ck9nGh1gxvTsCmWxEdjc86F7Olx1A3M8KtnWIWqR4Typ2H2s3RWBInY1NjJVnZdWcxVv3bVYJZQhGgKjz51IabHEQCNAaeAkEDj3a00IiKb1M6SI7jSlrLBABOwk8KKteisqezEyOPdQiszEgVQgagkJTmjlpQHVAwBsJOmtGUhS1AJMAd1ODCSjQQY2oArXwXQI0B486jm1Kl6SOG2gq6TbgaERx0/rvoqbNQSdJPAnhToDNqsyoiQNO70rlYelRBy6861CLJIABAzcaMLKUwEQnQeFOgsyXzWlSgrLqYgToDS3GGtsWy3gDKBtGn9a1sm8PKjoCR8KDi+GLcwa7CE9oNKUANTprFaYajki35RnktwaXg8/B10q6wmxTc2inVR7xTr3R/Os/KtwDW56FMJusKJiVtuqnumCDXteo5dWGl5PM4OFZbKy6wxQyrCSlRmTmoCsOLgBcRM8DxrZrs+suwkxA4jlR/YG0JCsoBHEjUiZr56j17MYMPZ7C1sJOXYgfAijN4Ww4ggIUJmQFQPjWoVYAoUU6GYpzVipKgVJ0G5nWjSOzIXXR/KR1LalcNFj8qYnoyFt9outqSdQQDt4GtyljRJSmBG/KnezgK40aQswrfRktXKlOEPNkEFC0ElM8QQar77olcOdWLZbKSPezpVBPptXpCbYSsrSZSZGtE9nP1hEDhVJyXRktJ9Ty13ohd5khDjKtIJkimt9FLtBBcDSwZMFRG3hXpxtgFwNBGxEzzrltQgAECNNRWq4jMlSkQ8UH2PMF9F75LMNsoccmCEmDHPX0qHb4XiFh1ntluUNkDtSCAQdvjXqizlA7OZXPgO6qrG2VXFncIBSexOUDWRrNb8PxeVZI6ntZlmwQcHSMGowJG4qsvcKvTcLcZtlllxZU2RBkHUVZGtP0ft/bcFUiMxbciANiIINel6hOUIKcTi4JKUnFnm2RwKgpI4HSjIR3mfCvWfmRlwSq37ZB1y6+Jo7OAWgbK7i3TAEmYkJEkn4V5H2zKmelyIM8kCDBI1irfo406/dhllJWSRKY3r0HBujVm9YpfurVDjryircwlJOgA8Ku7TA7GzUpduwlCxpPCll4yeWGloIYIwlqTKKywhYeKnM2TjI1rV2Vm2hltKE8IJojQbbSCSYAgimPXPV6b8dK5EbMMOrRqTA4d9DW8CTCoPKgqcW6CUiE7TO5oiLNSlJkZlgzqdqYgRWoklCYRGojjRBbKWqVJ13FWbNkEDUaR8KktMIGaNY2J0pgRGLc5JTonjHGpbbKQAQBz34VJ2SrXsgcBSAa9g/HagBqUhMyN+/SigmP1oOg0ANJBHaUARy4TTpzOAfVPHnSAUEzKRPE0QgKTBSdp2ihoBAV46QNDTxJBGpAGgNAHBsZAABmEzB0pt42htlSj2ikes7URJCBmXmTyJExUTFVwwIglRA0oYDsLSEW2eJUpR3qaidQACKGw2UNoQADACTFSENypRAg8hvTWwC9lSiCN9Rz/rauIKQAjeedcCCMwE8NOY+808FRVwI5BO1AHaFYB1neKKgBKQND4GmhIzEAFEyZFOQnQpJygbRTEO3QlMDLqKLkKnTAB05n8KYtJzRmBy6gCnZUrUSd+MmgDxRVw4EwWt9dDQlXQSO0gg8qnwOBn61IUpSQY14A7Ve5JHbvG8o0Ijuo7b7KyPpACKeAhQACAJ7q5VulX1R2t9Nqe4BQUqAyLEeNPDYVOmmsGeNARaNZJyz+FMWwn/DcWmREAnQ0ASAiJ7M91GyhIB2O4g71WJYuoMXJEcxNPSMRbMpdYVOwUKVjomuoKkTEHgAaE6comZAHx76Rv2hKSXUtZv1TTgrrHcqUZgBJ119KLEFskFpkKVGdRlRPOjI2BiSTprQg+pEq6hzwA4c6Z7eyk9tLqD/yyaq0BJUNtePpTVIju0PDaohxaxQohy5SjuIIoicQtFoGW4aIOuqqNgOWBoO4a0J6DxOkxRVPIK9Cg68FDWgPqAWTMcfKkwIym/pJIExQnZMyQJ2Ao6iCDpE7QNaAoZtMpA2qRglJ0015aUFxJmVSI1240czsPCo6iYISeE1LKJYyPpSHEJWh5OqVAEEjuP8AWlKzdWt0km2dbdKF9UQgzCh9WOfdUa19xYiVNQpJ5cxPrVVc4HcpxT2jDXeqQ/cB9awYUyYElPAzHLerTtGbW4TE8tvitneoP0T46pShtO6T61pW1da0ladyJNZ66wtxvo47ZKUVqbzFlW5AmUgnmOdTujV6bqxbUrRSkgx37EeorOfWyluT7duMQE7KGYeIomKMlacw0KNZ7qW4VlSl37GtSwQtCSnUKFRZSVEVlK0NpUuZUAKwnSW99txJ1wGW2/o2/AcfvrXY3iBYwx1CVDrs2VPcCK8+uCENKKoEaRTSGUWLq2QCcyu/hUBvTfYGjXTheeWudtBQ2knaN60JJlgnM7m4AaGtJgNtmcddUBocg5E8fwFUiAWbErDZVCkoBA0knatth1qLe0aZMFSfe04nf41LGhyGtCdqkJahMJCRrBp7bUHMoaDidalhAjXYjU1JQ22YSBwGskGnOtyqJ0G+tSUCDrpzoYTmBOu+xpkkZbWVzTYmmBqVkKHlNS8kq7SRpypwbG6h3xQMqblspOs1MsmeqYSQO0dfCae+wlx5CUqlRPaqQWzOggcuVJAxpVpAnTWkCTGu2p0ooSBAKe/lT0pmTpE+NWhAQnaBrzpEtAgxJP41NDZKkgiByojbB10g99AEIW5O6deGtFDEnb4VOTbyJIOs71JbtNRMbimIrW7aN5IE0dFtnGwg6irNq1gAQdAKlJYSE5oCkxG1OwKtu0zJ1TBHA1Ibszuoag7/AH1YlAEQBGggHjTupCpSdQQQZNMRFQwlOunMnhPOipaSUFJAOaZ7xrRkIAAEdgUQDspKVemtAHiGKWS7C/uLVxJSppZAHdw+EVe9AL8W9xd2y8xDjYWAOYMfcfhTvldRbN3eGuIUBdFtQcCfsAjKSfEkVhbK7dtL1t9lZlCgrUyD3V6afPxV3OHTyslnt9mtHVLcdXC1mBx13qYpAWobhKhqPurM2OIJevRbJypX1ZdzRplJgSfOr1OINstJCQpR4xXlo7iYGEhJOihx8KRTCEpAKZJ0g/1vUVF26rLCD+VHbLxiWyCdZ37qYBkW4SEZjqAASRpypEJR2iSdDrwpmV0hPZJgbnanhl9cyIGh8aAOU2mSUmCBw4ihlIkQI11PdRfZnCcykx3TtTxbExMb6igCH1YUTJgaeFBcaEwNfDc1apswCdzoSBzpyLVE6igCkUwpaTkTPcaCMOcWcuXNm0041phbISfdE8R/XhUa/eTa26nCcoEAd5J0ougPDLxpVtdvsrEKbWUHyMVqfk4cSu6vrVRPaQl1I5xofvFUfS1SBjl2pr3VKk95jX40DoxiXzbjdvcEwg5kKPcR+cV7maazcP8AtZ5OKLxZv3PXmmVNqUoHfVSidqg48haMMU3oldyUsJkz7x1+FRrbHW7hxS0ozJiSkjRHgeNQH8RexTH7S0bMi3CnV5eBiAB/XGvn2ewagOs26EISuAhOVI5ACgu3q3PcTII8qW0sHFqIWkJESdat7bDG299Tx1pDKVpp15URpv51YsYWopCikAg6ZquG7dCZCQEjepJRCRwJGm1OhWVrdi2lKgpIIiY21qQEZRIAjca1JyFKQIJ104VwAIKTCh3aRQBGymSFIGbcUQApSCDB5gbU8AFQCogCBH40oAIIywU6RQANKQdFJiTrGtKMxkNzHEp+6nBRzECTIjQcaUDtHIoERy2NADAkbiZiBNPKNUhWkUqEqURCQePOiBtRUTodNQR8aAOSCAAkERrB3p6CoJVIEKE6HakTmMBQCgnvp4JSClXaUNTwmkAIHWSMw2G1VzqvaL5sSVJQZJB3qReudQwtQzJ4RHEnhUfBMrryzHZQAnQ6STSfWhot0JUlBk6EwI+FHEjQhMzoY1pq20wUt8TJEU6MpKVqH2RB1HGrEIhJ2AJMb91OaKpKVQBEnmmlypQZ7Uk8dfWlT2EAGFcJPCgBytEqMjv28qcJR2dftTGlcnKhPBQ38fClQoKSDJjeB+dArHD3gtKc0DU04wkRmUY4ATTUA9YVEKgmND3bUqQQIAJ5CgR42Uq0gmeVF1KQk0UN8RrxNcGjOhO0eNaCADYlJ9aNmhKcw0GsRTsgzZYGlcEnNqFRyHOgB3vEFUkDlS9UJJOg4E0XqgkQCddZp2XMQkb91OhACmAD2jHxojYAGgO+gooZCwUyfLjREjZMHTuoodkRaDk5zqNKfbsZW1KcSASdO8VILYUFZgSniaVMg7QBwjYUUAyBMLRMffTkpK9FaHmKeUwYnTQT99cU5c3ZgzrB3ooCOWkZRnSkiNlJBqO7aWykwbdok6aIEVN2UQAVQIPnQ3DmG4CthNDQWVD+GWxnKxB86CbFtpJyqWk7e+YNWpXmETqd6iutlZPZMTUNDshLtpEB10eCqaWXIVD2sxqkGpMLKikaHauAUkaFJExHOlQyruPaEiElB74I8aium8BBCUQDOhmatXj7xGvGobpyHcnjrwqGNEW3uH+tBKFNpUSkqTEj1qaFezMNpXdupDEKWowSoclabeFAhMQRtpyqO5btpWpwJSlRIzK50KVA42EvMTfZ6R2DAIcsL1spEI9xY215HSonR94WeNXtmoZUhfWISeRMK+OvnT3iWQFhSkk8EmlsmErxFNy8mVq7JUVawdKblaEo0awozIKTqONDw5UtFlS4LRIHMikU6EQkgnhM023IF4FJlYUntab8qzGmVHS5aENMpUoDrFdgd4GtYDGnsjWVJBWrSvRunVkLnAnSCULZIdQUjWRw9Jrx9lTlypTjqyoTCSeVXEbY1DZygmI5VY4ahEOqUgHKnQngajhBMR7tSWLw4e5IXlBSUL0kajXT0qiSywm2uHsfat3QttptAdWgjQgRl+MVt22tZk89P68aqMDt78OXF5ftNh64y6JOyRtp3zNXQUsGOrjzqGykgyGwOAB8KKEEGB6d1AadKiZQRA3mni6SFgFJii0MkFsH/WkS3OmXnXIfaI0XPATR05SCoLBg7zFOwGBHaEAzSKGUKI1gSSOVHSmYUdSO6g3/AGUAJGquEb0WIjWaMyy6QJIgVLyaRJ8hRGGMrKRIhIo4YMACSBpw3oQMjIaKlRsaMhkgDKkzEeBqczZqKkk799SUWeQgqiRxpiK5u3MyUweQ1qYzZkGdOInjNTg2lpJkCdtdzRkglEQBGw3FMCOm3GgKRpwNGDQA0SdedPCUpB7wEgz99PUCVSNe/nwpiECMqgZ320pSmCRGpnalKCdCcwSNKekgp2201NCAaImI8TtApDMq4TvI205U8lJ3AIO9IUaEnzI5eFMBIgAJG2hA+NMUFECTodxRgmFGVHu/GkCVK2SNO/bl91AjC33Ry6xjEsWuXyjq3AbRlDiSAUJghQ8VE1hbroDjjN86LJptdv7ySXQI/V11r3F50NiFEBStqiMMF7MQIE7q7qFJxdodWqZh/k/6M3lqi5dxRa+v7LYSFSMsTPrW2ZtEMmSzOgEqMnxqdb26WVEtrPaACp40QoKZBM70twAtlCezAk66UVBSuBoI85p7bQUpWpkCM0a0imTlBkeAG5J2o3AelIJIB157DypW0iFiJPed6GEuJncEE68PCioKgFHQHhP399FgIlEcio7+NcQchAABnQTxp6RMK4keFKoCQcw0nX76YAwnsgj3iJ/o0pRkTrEU9Q1gQEcJ4zSO5urEQQeVAAiOyoqjvFYTpriTgvmrZkguNpLiwEzlJH4DWvQkqykx2tIE8KxnSDo3cXDxcsXEZnFwr6pAO5PEzppUyY0eXYhZOXig6ngT2VGDH9ffVdcYc4MwQ8hSZ7IKor05HQ/Ew6rIphQGys8fCKa90OxAr1bZcMbhYifCiOfJFUnsDx45O2jCYfa37KkEXryU6KISsya9M+TvDVMsXF26AHHlBAUr3lRqdfGqp/Bl2Qm4QUOiNtu+K2fRZlTeFNlYSkqOZMjhzrO7Zb+BNFqopWpzUk6pnnUpu3W2BJkARM1JQ2DMCEjY1yUK3IOYDeqSJGoSRIWYjUUqm1FRUYJiI5mnoEokka8fuorYlRMqgacqYgORahE6kaTToEk7zqRToCSVJJjYnj/KuWiUgK00AMcaAGKTmmSACN6UNkgFWhnn6UUJzEzvGgiKUJgEyMx2mZoACEZtY7Q1MaCnhBzAgJE8hwoqAW5CYkCdtBXCSqdByB28qAGJAzEA91OgJhQIHjxpchAITpm1HcOM0QNplICjKdjyHKgAaUkKJMaRGnCuIUTEbjWBRiCFnKBJ1EcKSSlMJB3IVrpTEQMQtlO2ygowEyY50PAmSLNLmWFLVmgxoBpr/XGm41c9W0pKDCyMmUCra0ZDVu02UgwkAiQSTFSluN9DktlJJAzaRPOnJSNEmYIiJp6pKkgSOBNLEOJyRB2ka+tWKwaypJAkEbEcfWnhIAhYJA1ncU7MjSB2jvNOAzBURGwMGKAOQECIMgamdyK4JSmQAQVagilAUnsgnQzMfA0hyzoQYJBj+t6QCpCgqUmCTqZjWuSrIMyhoeKoNdmyDQEmdj91NdQo9lCgkTOqJ/HxpCPMgBl9yTy4V2UycugPxokEkJAGXupyUHSYHERxroogChtQGoBE66UqkQBJy0cpgnTMo8OdLBy7CfHalQxiUgzlUYHdXJTljQ+NOCMqpBMGnwRw1mIoAbEL0yjWINcVDLO2sSBSnTQbjShvH6PTtLJ0Hj/U0MBWVlWcmIB0A++njUZh6b07KMuUTEaGY865MSMolMjXuoQDRlVAJOn9TSnMEnQx3cu6kVuYO3pXGAMp15SNqAArVIAmCNYpqwVKEQBGgIooGkeMVHcICp103pMYxagkkI1ATEVGWYGpP7M0ZwjNqJjjNR1wSd8u2lSMHooawOfrQ1g69qBtrR1qSAI1nc1GcUSTO0wOFSABzQiN6jrEayCZqS4O3JEyINBWgiZgHn31LKBKSkHQTx2oakyOzrGsGpBMp0keVAdPVtrVvl2JqRkF5CXXoVqEaVJAAOigOQptsmEFS5lR8yafkkgpG21IZObdUsHN50ZpzqjKTGsmOVVzTmVR1AnTThUtCwRvpEjSqMnsyTiNwm6bnUtkGRz4fdXkmJWnzdfPWg2aVCe8bg+lemtKIeW1wjrE+BNY7pwwE3FrcpT+kRkUrmRt/XdQhplFZoSVlxR7DacxJ48vjROjtkcZ6RsNLGZhr6Z0cwOHmYFOdWhjClhRAcdEgfj/AFzrb9ELRm2wS3fbZSh59lPWEcdzrzp3RXU0Jb07Ugd1NSjMo5VTFDzKOpJjfTSisSZVIgd29SMeESnQSAONONu2USUiBwjWpCEGTx8KI2iRrGhjbbwoAjG1QUiUA701No2SEwJI57VZtW6lnKBpHhUluzyrSXD8KAKVFikgRmCo4cKKqyUoIyqlQJ46jarxNu0g7CAJJJ2G80OxAUlx1YAClDyFAFeiwuRu4SDvOtEat7ppa1TuZVmANXBbTIlJzchptSKGYqkASZ140UFkRtdyT2mUTG+o8KVa3wmAyUiZP9cKm5IKjmO899FS32tfjrTEQ0vriVMOD+uFOF0kEy24I1go/GpYQAnfjw4nnTylJzBXuq40wICbxkpSCqFnc5T/AEKeLloIJbWMwntTxqQWkxmIC4kTHCab7Mgq1bQSRuBHnRuGwO3cSnLCuzGxMk1JaQSlUjjI0k0F6yaUgwAkjiBNNVYpQUqaKpG8KIkc6q2JIO2DBzGBuOZp5TClSoePhQ/ZoJKX3df1p8aabVSklJeUrUiDxoAKS23BWsJAEGVSf60pEPsrUjKCVOe6RoD/ACoCrZZCgtWik6kmNqRizUlSlIWoqKQCQeHKlbHsGvlgNJBElWgEbmiNtZEHLGkCaCUy4jrDmUjX/WKOheYHKnMJmQdqEwoeokwkgDWZP9d9crUJSFdmfWkLwzatny3p5fbUkJEjXYinYqHIHGQe870XIABHjETTElGUAHhOoIGlOzIACZHOCfhQAi0Ccog6f1NPUhI346D+dcChWUApKeAEaeFEbCVKjnqDxoAChvQlQmeEU42+UCAM3DiPLyqQ2Qk7DU8KInKMxOuo8KdARg2pUKk+BpimDk1IhegkVNMkwCns/W4x308JUUknfczrpRQFX1cAEpUZ5cP61ogRJKsokiDP3VLdWUgZUKCp0AOh5UrTcrCdR9aY3pUFgUNak5QZPLWnFpKgkghIAnTeDp+NHypToGyCdCg7imgAgSUzrMjh4UUBR4xZt3jrVupOu6o0gVZtNttpSEAISB2QNoqOyetv3HCfdED7oqWtsqBUBm46jSo+IzkjOSkCCBPdSZYcmQR30rQJBKTpJPfvTsk6nNmP9RTAYCcxSQY17q5ciDsQee9EUmBBBHMzG+9cSkLKgoFOgnlSAajRKUxmUrUa6U5tRVrJAEnsidv504DMojgZ05GlSggyDoEzIpgcfezGQNzrsPCnrHZgySDmnnXBMgDQE7Tw7/WuKdEqEgEbxqJ4UxDkoG+mXaT40iUDIMsydu6iJSogBUTpI4mu1zAJnONgNdAYoGNSQXFmRI4n8qclAAWjLokZucDjS9WlClCe2ZO+oNFCQUpIQSoGSoiQedAhEQFSojKREUK5fSyF6grABISduVHJBBOu+3I1Evfo7fQFUidpJ86GCK68Si5vrNpIMFRWrTeNdedW4TB0TA5gbVQ9GkFd2887CXWwRlG2Y/0a06E5UgLIJKpzAbeNKPkJAClSTuYOs8uEUoWPrECNTJ4cJpTrl0JGgIHAUvV6ZSBlGokT8KoQxs9YCQRGh8RShQGUmco10Gk06UwFZeyTAHlTlEJyhMpk8/upWAnbUo89yZpeyBOYgxp6caYhMBQTJk6q7q7MQjbjx4d1IY9KiCM41mSBTHIBPZIE77zTlKCVRuop4n40NROwTPloKAPOzJUSEk67RRAMwEA7aUiAZATEz8aKIBkwdfSukyGGJlUDSSTrvSgDQaBOlPCAJnWdSKUDTXY7UhjciiIMQDI1rinMRuSZoiQCnmRqK4gzB0jcjhQBHCCGyCR3FNBQnO4VGSEdnTv3NSXQoAgQVHQd9MQkJSkFQ8wQTUjHIjXhHLY1wCc0aiNhTVK+zw/qKQqUCZJGk0WAqgdYga6AU1xQI3IniKQwlQIB75phgL79hRYxHliARvO9RnlgJIAMRMCnrUTz35b91CJ1ygnTepsAZVm0J0I3oagYEbDYCiEiVAaSOPGmGQYB1kVNjBqEzJ0mdaAuTMDzqQvU8t9ajqziJmSIpNjBbce/UUxYM6AEffUjITMxFMU3EgnTY1IwC0yoxtMaVAuwVuoZSSSoyqrUo7R45RJqLatlT7jxgyYECkMXqkBvIQI2IOtBdISDMCDrUpxBMcpPu0C4azJAGmnOmIqLl0JUYMDfTnUixvIWlLk5aDd2iiDMacOVQmnnLd+Foz6ad1BLL65fDKmnDoNQrmRwqo6Wlt20bb0UQEq05k/zoDl0HcxXoojSOdRsSuDYWFvfqWlxCysBMbKTpB79RSYRMzcKXcYk2whILi1hCAnUA7f14V6zaMJtmGGWv0baAgeAEVg/k2tnb/EXbl1sLSwNFRqVmfwk16i3h7i05iMs86cvBaIBRJAO3EVNtbdagBE5uXGpbeHtbKlZjj91W7CAltORPkBtSAr2LBRBDgGvAGTvU9q0S2FqyA677UcIgkFRAkE6UqhlSqCDzM0wGtpOQSAnx2NKUgCQJkcT/XKkbc4lQ0GkD8KVt1Lh7M6aHTegRExMlFulCdFOkJHfzqUygNNJQnhpI41FUgO4hMFSWBA5Tx/ruqcWgmZO+88KSGIgEyVEyPh4d9OCUgwAAQNdaVKAiZ1AjfwpUDODrCSeOtMQiUAKVGwjXgPCnAJWsgwTtMbGlQlMSCNRyoiBlUdY024CgBqEp1AE+UU4hQIIKTH9eVOSgEg8VDgdedckQdyVcu6mAiIVoFeFMS2IMQqTJE6EcKMlJAMTA4nhT8piVDfu3piGhAC9wUgaCdacUjMqdJ014eFKRrKyYOnjXIGWSTOnECmA3LCjoIAgzT0JnLEAme+lhMZNZ3AVRZnLmIgalR4aUAASlJE5lTGvcdKUpA7QMQJmi6mFASJme6eA4Cot2vI3CzIHEH1oYAbdAfU4oyEk5dDFSmWg2lOUDLOk02wbKGElUBRE+tSCkyQZiZJ5caSGIAE766fjSFtK9CkEE8acnPmCuEacKQpJTlAO1MQnUNidDHMK2rnbVDgOUEEbKOtPRlBBBMDeacM5MxJOm/CkAH2ECEglJiCaRuwaklPHQmSaMFSAVJOmpn+t9aeIykJAAjWP63p0gAizDSkmVev4UQWzsdm4WJ2mjJBCk6nmCR+NEWiSAVEEabiigIgZuZhLqSNtUjal/voBRmYI5AcOFTELkFK5j8KSOymQUkcRRQEcLuWwAUNzvoTFPDzp99kx3KkUVSy2JI020H40i1AdnszG0fGgCGrEEJUtK0kGZIkHT76C7iCVoUltC0KiBMVMWhDh7SAo8iASR/UVDv0hplACQFLUEiBxJipbY0JaONMNEOLHWKOsgmP6FSG7xqFAupKdgJ40U26FNBEH3YiNu/uoa7VBtymFaHWaW4D0vNKJIcTrIJzQKIFIKVFKgVL1nMJoSbNiCcoyDhO/CmmwClrlsBA1BmKNw2Ja0p1kZ9NYHrTUNpQ2TpJ4AcaD83NAheVRWBp2iCKVuySkltpx4drQFR2/rjQBIbnMEmDrAUDS5QmVKVw0yo79qB7G8uU+0uoRsYOsU5bNyEgIdkxuoTApgGXlJIMA6Ed/dROrGQwqFE+8dR5UANXRR+kQoA5e0nWuCrpMCGDqANx4CmIknOSnbKQDPOKVAKTBSuVa6awPGoKnLvrE9Ww2kzqc0iaep976zKtNOwvcUhkrqwpUBI0AJjemtarB0HPMYjw8ajKvlJKSu1egnYD+dDcxFDbaD1Fxl2KQjaixExzNkKZzJ20GgjzqJirvVtZm0yBPZOuvdy/nTWsUYWColxKuSmyIB4CgYnetPMqCHJSnh3Ck2NIf0XaW3hy3l/pHnVKInlptVwFTokgZfsnYnXSqu3v7AWjTYvLdMDLJUBJ4ipbV5aqJDdy0SdJS4k/jTXQTJJUO0nRSgQDuBTO2lEBRJ1gUoWkJBWpMjUwoEeNckHOI7zEUWAoB0IUmBEHlpFcYUhQKt+6PSlKwlckanQ9nupEKWUpJjfUHTTnRYDAFkZRPNWu1cT2wBzEa0qjmkpIBV+dcE5N5UjhPOkA1ZHVpC9SsDx5iuUooWSlKlFXA8vGm5wFieKtxwmmgwvcTEdrxpDPP2iSF67DSjNKJTqdwK6urrMg4AyrECBXOgJMpEHMPurq6kAoACwn6uUmKQaqMyZ7+6urqYA1AFQJHE/dTFqJJM6n8q6urMYkSFg7ATSbqWOAVXV1AwG518aG5o2SNwnN511dUgMcHbA4TFDyjrY4V1dSYxrep111ikABQqdYNdXUhgUgZj3ERTVaKSBsSa6uqWAiUhS1hWv8ApXK1yg8TXV1AwVwkG3KjvtNJapAYSI0ImurqXcY9wBIRAG4pjyQDoK6upkglpSVAEDhWF6ZOuW2PshhZbBtwTlPHOa6upobGNrU5aKWskrB0Jp/ykvLcsMMzHcSQBAk76CurqS6oSNx8lrLbXQezcbQlK3XnCtQ3UcxGvkBWvZ7RM66TXV1J9Sl0CoAyg8SD94ozHaQFEkknnXV1IY5Pvq7iIpzgHVJMaya6upiBIObIFaygk01vQrA01O3jXV1MRFwxagXiCZKzPoKsyIYJG9dXUl0AkISCG5HvEz30xpIUpGbXtRXV1MAlwMiezpqRQpI0nQAGurqQBxorYax8ZrgZaQo+8Vb+ldXVSEHWkdYkRtP3GmNqKwoqMwARXV1NAPaM3KUnaNvWnFIASQIMD8a6uoAVwQoAbAKjuiKa52Yy6ajbvrq6mBIcSkK0EDs6VT4rqog7BIjziurql9Bos0AFhZI1pYlwpO0DSurqaExEEqUMxnSnN9qM0mUzv311dTARXZIA2JM+h/KjpQkr1A1TXV1AyM44rLbmdVKg94qVkSjLkESNY8K6upAOGoIO0D7qVz8q6upiFR2ggnUkSa7657lAeVdXUAOWIZQBxMGhKAU2skaidfDaurqAFP6OO8CoLqj84MCdEyQOWhrq6pY0WTO48Y8qaoAMKIGuWPia6upgGYSDkke8DNK7+njSMhPnXV1JB2OZAKkA6iI8oBoj6E57bT3gZ79a6upiXQFvdu9yQfhRmtwYE7bV1dQIRtRhvXfNPlXNnPIVqM5Edwrq6mBHzqIbXPaKkpnuMzXEwoRpLhTpyiurqYCkzcqngNPjTioha4MZUgj0rq6kAO37brwXqEgEA8Kr+kjaEMsBCEpCzKoG+3511dUyGiZ7BaOvqC7ZogHTsjlVevCbEqJ9mbnN+VdXUmkNNke7s2Ld9kMt5JBOhNNulKbQnq1rTMkwo7iurqhlIC7cPtlWR50afbNRnsVvWnTkuVjYa6711dUplUFscYvnlHrX8x62JyJ2A8K0rTq1NAk69YRtwgV1dVroQwjh+icVxBAB7pih3JySU7zHwrq6m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174" name="AutoShape 6" descr="data:image/jpeg;base64,/9j/2wBDAAYEBQYFBAYGBQYHBwYIChAKCgkJChQODwwQFxQYGBcUFhYaHSUfGhsjHBYWICwgIyYnKSopGR8tMC0oMCUoKSj/2wBDAQcHBwoIChMKChMoGhYaKCgoKCgoKCgoKCgoKCgoKCgoKCgoKCgoKCgoKCgoKCgoKCgoKCgoKCgoKCgoKCgoKCj/wAARCAIzAu4DASIAAhEBAxEB/8QAHQAAAQUBAQEBAAAAAAAAAAAAAwECBAUGAAcICf/EAFMQAAEDAgQCBwMIBwUGBgECBwECAxEABAUSITFBUQYTImFxgZEUMqEHFSNCUrHB0TNicoKS4fAWJENT8Qg0RHODoiVUY5OywiYXRTVkdJTS4vL/xAAbAQADAQEBAQEAAAAAAAAAAAAAAQIDBAUGB//EADkRAAICAQIFAQUHAwMEAwAAAAABAhEDEiEEEzFBUQUiUmGRoRQVMkJxgbEjYvAGM8Ek0eHxQ1OC/9oADAMBAAIRAxEAPwANwnOlIFPYbyog7intwojSRwoqBvR02MjgNKVOhNPywmkTBmmhhW9qU7VyNqdGlACDaol0iAVE9qdB3VL40G8SSwogwU67T400IqnzxoKd6VbiVCUElJ2Jp+HtF+6bb+2oCnQ0aPDWr5m0aQlLHV5ZEkzrrrUgDEZOlue6SKnpTsBtREgVVCsgpF8BqljMBp2jrRmvb1KGdtgJ4wo1LSlJ140ZHAzToLIajfBwBLTRR3qM0TNf5ewywVTsVnapwI4UkkEmnQrKlT2LgmLW0j/nH8qp8bvsW6g2ns7DbtyCkLbdJKRsTtWpfdDLS3XSAhIJJ5VXYY2XAu8fTKn4KEH6iOFS12RS8grVF3aW7bDNtbobbSEpAcO3pTy9eqkpYZif83+VTlQZnWmgBPZHDlToRDKryT9CzH/MP5UnWXn+Q1t/mfyqWTypCSe6igIbrt39Rpo6/WX/ACppcuyY6lv/ANz+VS/KlE90UUFkEqvyDDDH/un8qQLvtP7u1/7v8qsJgU3TWN6KHZALl/Bi2YPi7/Km9ZfR/u7WY/8Aq/yqeTJg60G4eSwyt1XupBJ76TArrgXN24hlbLcNkOLSHPe5AmKsWzclIlhE8g5p91MwphxtnM+QX3SVudxOw8hpVilEAbTUpdyiLmux/wAMg/8AU/lREu3YE+zJj/mVKSJA4g8qImAR6UxELr7w6eyj/wBwUpdu4VNoJ4fSCpR0VTSYBJnWiviFkJd3iAT2cOKiNf0qaB7fiI//AGpzU7dcirUK0pkxyiihWVJurwklWF3AMzo6nX40qL+8E/8AhVz/ABoP41bTttT9+Ao0jsqV4o+Ea4VdnzT+dUmKYu466uxs7V9F++BlSsgkA7ka6VsH1JQ0pxRjKmSTwFZXocwb28ucduBKniW2JHuoFS0UhcAZxfDQGzhxU3AH6QCI5Vok3l2kHNhr8naFJP41NSvXQ7U8HY7d1NRoTdkAX1znH/hlxHEynT41xxC5zEDC7qOfZj76skiSIp/DQUxFZ843B/8A2u8049n8644i/GuG3Y8h+dWgEd1ITprrRQFOnFny8EuYZeojjlBA+NEXiq9P/D77U79Xt8as9ConUV2/dSpjKtWLaEmzvUgf+jTPn1pMTa3gJG/UmrcTrwpqpIn8aNwK9OOW6u0lq5g/+kdKjJvHH732lppTjaRlQFCPGpuKKSm0IHvLUEIAMSTUizZFtaNsg6ganmaVN7D6DGL0kJ61pxA4wmYowvWoICXI5lJooVpptSFXaGpAqtxCC8a5qE80muN62dNYPHKdaICAkjnS6DXc0C2AKu2kbqP8JpyL5gkDPr3pNHAmZjypUgTOgnejcAKb223U4AQeNIq/YkkOpANGIRIlIPLSmqCVaECB3UbhsMF2zEh1E8ZNAViVkCEqumvEqqQptE9lKY46UIsNKMKabPikUqYAV4nYtyXLtkacVCqjo9idoo3Fw46gO3LhUAdwkaAU/pSWm7BNqwy2bm8WLdvsiQTufITVqxaNtstoLbfZESEjgKVNsYqcQtlLCetRn5U83LUe+mPGhrabUT9GiePZFCLKFLPYQOQyijcCQbluIzpB4a1xczIzJiTzNI3btzJbRMcqem3RMBCRxmKe4CpUDHaTIooUnXUR400WjRkqSMwogt2h9VMGluMTMEpTBBJoiNd+A1pgs2uCPOd65VgwuJSezyURS3AKCAlRnXlRQoZNNzUEYXaRlKFa/rnWmqwi2y5QlwJ5dYqlbAtNAkQaoWnBc4jcvIIVBDc9wO1dirTGEYTcXDfWfRpOUZyZJ0A176BgVkpq0a69TiXyM7oSYSFcql+Bou0LLioSCAOelOUSqZ0A0Gm9BNurMFJedA7iKXItK/0zhHIwaKYC5glUKV5RSlxIkgmmutLWI65STuSIqIq1eSZ9rcjb3BTSYiSXhmMA8vCnqcSATOvKoQtLhJn2tZBO2ROlMdtLhUZLnKBzQDT3CiWpzchI7qEo6e8ajt21yhYz3WfhBQBSqaezBQeQEjmiluAXrimNNKapydSBHIVGctr5ZIFyyEzoOrNAftb8oI9qt09+QiluBYKMJ1nUVnLUpuelCFBYWi3Qpw8kqOgqaUYmUKQH2FJjSEn76z2CquEXF42wltxxxyCskgEiaTZRuZCxKVHLS9V2gd9KqLNWKJkLZt9eThkfCpin75MhTLIPJKyadiJoaB3GlOKU6iBHdUQO35IPsreXuXBpnX3nWkLtITzDgo2ETCiAAQIFMUkKMgTQQ9dLA/ubg5Qsa1zz9wiMlo4s8SIoAwNnq0iTqnT0qahOk1X2iyspWNnEhfnsRVoymW4rbIqZjjdoEJLoFLkygxzp6Edsk86IUyKguhrHaE0ZSdqRhsJBFEUNKAALEbU1aQRB2OhohE+NN5imBlVSy+7bqiW1QPCtD0Utg5cuPKHZbTA8T/KqfGWMmKNvJHZdbKT4g/lWtwZoWmHNAESsZ1HvNUhlqAOApQIP51HLqimRy0pQ4okDu1qtSJpkod9EbI51BLyxO0UZD0AbzRqQUTNNz6UpJjwqOy6XBIEEV1w+llsqWddgDxJ2FOxUV+Jj2+5atQT1SSHHgOI4J8zViSQNqj2qOrBClAuEyrxqRmGYAbd9SvJT8DFEDfahqPBJ0py1CTQyZ1qhCD1ridqWNK4mDQA37q7hSHlwrieNAHEjjSb6VxjnSBJJ0pAcRJEVXPEXeIt2ySS2wQ46BtP1QfvqZiNwiwsXbhQzZBonipXADxMUmB2K7Wym4Oa6eUXXj+seHgNql77FInISN+NEAEjmKQiBrpSfWMSaLHQ4EUmeTtQs3GmKVAkGgA+cZqYVztQCudRSjSaBUFzEnSlRrqRE70MH4Uo3FFhQYnTbupSYFNB31pFaDU6UWFFfjzqlWDlsz+mfHVI89JqfYWyLSyZtmgA20gIA8KpcGfcxXEbi8cbCGGFlpkcyNCqtCk8uNJb7jY4D1oiRoJ3mmJSeOh4CjI0pgOEjanhWk00A7mDSgaQR4UAOnj99NXSkGK5UaZqLChgnauJ506Bw3psc4BpAduNKQ9486cneCNKFcupYYcdOyRt91AERJTc4hwKLYx4qP5CprhIjLqmhWDBatUZwOsV21+JqRoPeFCA5BGWRuaUmRpSBHLY0ijqlPMUwHTO9OSRE8eVDO8DzimHOFaQEjcc6LCiR1mx4GlzDgZFR0kknb0ok6wKAHk8zXZtJFDOuvAUv1YNAhxVA76aFjXcRzpCNj61HvblNlZP3DqpaaSVny1osKKZsuX/TBxwj+64e1kRpoXV+8fECKv1r0ERB2qv6OWzjOFNKfEPvTcO/tLM/kPKrICRE0kMGAfGiNok6inJbHH0oiRGlAHBMkcgKdlBOx1rgABwmaKCcx+FFjE1B1GtKUkAZdqXL30sjj60gOBlOmsaHupJOw8SK4AJkjaZpTOUxxoA4ntTrpx50gUOE85riYJjfamQEmQNYpAV2Nhi4U1avwoqIWG5iSDoalNpKU6+gqowxSb/pDiF2RKbYi2bPM7qPqYq9AEx/Kpq9xijRMTAH30FpaitRXANPeTmTCTB4U1tMJykyaa6iCFYJOhEbGaYVhUazSKOhyig5hmPCqFQVStdNtqYTJ0maaojnTQrhr40woeozrJpUgbmD5UEknhSggzMzy4UgDFSQeyaCsIWTNdrrrpSgpih7jI9xkZt3HJKYSTrtUHCrIIs0OJ7OcSTGutN6RXzlmzatsISt64fSyhJ213PpV2hAQBEEVDW4xrCAkJ0MxRcsqkiKVJHnT80wDsKaSEMCidQDJ4chXKgHffelIEaHhTOrMSDJ1oAUuEDSNuNIpRUPPeaVKAEpzGe6KQyPdipA82SgW1xcMkGW3A4jX6it/jVswnSY0OoqLjKAi5tn/dSqWl/snY+tWWCtF9stz2kGPKuvLHazlxOnQPqtacGtIq/RhalQr1ogwczXOb2Z0I1pSknxq8cwvJqaju2obVprQFlR1ZmmdWc2gqyUiCeVK0gSZFAGexm3KrJakplSO0Px+FH6MvqewtCN1NEoM8txV3cMpUg6DbY1t8Jw3Cl2LTlnh1s2HUhSsjQAmNfjNCkF0YU5kp024mdqQhQjUxEzNeqWeB2SmlFVixrxKKRro8wowli30O5QKNRSPLClSydY4zNKQpKiM07V7TbYHaIjrLe3PGA0I+6nXYw20cQ2qzYUozoG0kzyA3mixnjDClNOJz/W4cqhurViGJkolVvaEga6Kdj/AOo+Jr3Jm0S86HHLVlq3CZAKAFekVlLroveY1euXlube1tFaNJIgrE+9AGk0/gBgnHFNKBME8QN6Gq4WtSchKRxBG9bhXQDEFKJL9p6q/KmH5P8AEBs9a/xH8qP3Ax4VmJPrTp5nUVrP7A4mnZ21P7x/Km/2DxUfWtj/ANQ/lV2TRlwrTnXKM6b1qP7DYuBobaf+Yfypp6D4xvltyf8Am/yp2hUzLneNaSJNag9CcZ/y2T/1RWffYXbuqadGVxCilQ5EUrCgCUydaKEwnlXAZR4VFxW+FnYreQkrWYS2nipZ0SPWlY6Iih844ylve3sSFr5KdI7I/dGvpVuk6mTtULCbX2GzQ04vO9JW6v7SzqT61KWtI1nU1JQ5SwqPuoSnMu9MK+XrQyZ1GtADlLnurpps0s0wHa8tKTU0oM+NOgac6QHcaUKgUtKANOVACoPE1X9IblbOHLbtzN0+eqZA+0dJ8t6scu9VNqUX+PrXmJbs0lAHNZ3pNgizwuxRY2DFs3qltITPM8T5masEohOm9I17u1GCDxgUwGBOUTBJ2nnT0DMBqY79xRAkSdiK5QgTsYoAQKETw76QqPLU921cJMTE708Ds7yTQA0HakVvrrJ2pxEmIgimqkFUxPCmAkkHvFJOmu/OlOhnSDSCONAHTP3TUW6CLi5aYVqhMOKAPI6fGpJyhCidIE1FwxKyl25d0U8qQOSRoBSYE4kxI150piNZpvazTwrgSVRw76YHTrGxrgJOu/MUp01G9KOyg0ANyxMEz31wTl5TxpTJE1w7/GgQka6V08JjvrioHaBSKSSnsmPGmBw32pTJEGPGu4a61xMUhia7HjrNUPSVftb2H4UmT7U7ndjg0jUz4mBV9JiqLBUm8xnEMSOqAfZWT+qk9ojxVPpUvwBftg5QIhI4U9QB8aZKgJ376UEab0wHa+dPGv3UyIO/Cno37hxoAfl1nfupUaL29aYDrT8wC6AHanWa6SSSQI4Vw129DXFUkgjYUAcYATx76URExpzpRG0UwjUA7b0DFPfAHOo2IXCbazedKoCUTtRlZo1qg6SBdy9YYc3obh3O7B2bRqfXQVLYEzAmfZbBAywpyXFTxJqwSJ0GnhTc2o0EcBypVLjSYFNKgOVGeOVIpUagxTScp3mmLUTE7UxCqUNTP86CTvwpFqGx0pilmeFADiryrp1AmmnMaaQZgaUAPmJUfhXZ4g8KRWsxrXQkpEelAClUnQGnBRB8aaE5daQjYp3795pWBQXTqbnpfZ242tGV3CtJ7R7I8NK0OchGg+NUPR5Jfv8AFr8pEOvdSg/qo0++avCko2E1FjDpcJSMwEU46meFBTAHhvREaCPKgB0mdDSocUSRG/Gk2GsQKUnbTXjQIekyPDWuEnWuG0x5U9KgTMDxNAzFYl7PiNgv2R9p9GqMzawoJUOGnEGonRfECjF2FOKOR5ASsclAwagdEeir+A43jrjT7K8Mv3A+ywJzNLkz3Rr91Sm2eqxC7ZAEgi4Rpw2UB99ejJalucCdPY9WQkdXIFKyFGc1VeCYmbizt1LSCmMp7zVwVhM91cbVHRZDvSlDSwNe6qhSwrfcCJqVfXQJgRFU11cDYVI0NfhBJneqi5v/AGdRIMmn3t4AkiayWIXhU+oT61UY2Jui7e6QkGCkGrjAunosG2LS4ZC0OuHIrrIieFeduOyddeNVOOurFiXGz9IwQ6ny1PwocEClZ9AH5Qk25KSwSOQXR7X5UWgoFNkSNhKve8K8ftrsXtjb3KZKXEBR1q76I4Q70hxu2w5uUJWrM44PqIG58eA7zT0INbex9C9H7+4x3DWbxSFWrazIQNcwB58tKtmLRlierQASZJOpPiaW0t27S1aYYQENNJCEJHAAQKY9fMNNrWtYCUDU1HXoaql1BX6i8tNm2SC5q4R9VHH12qalISkJSAEgQAOFRcOaWG1PvT1zxzEH6o4J8hUukUdXV1dQB1dXV1AHV1dXUAVPSjFm8Fwa4u1ntJEIHEq4AVFwHBGfmhhWKWjK711PWP50gkKOseW3lVXc/wD5J0zatx2sOwuHneIW59RPqJ8hWkxq69msyEn6Rzsj8TTA8y6VWlvaYio2KMtuuQByI5VjZN/jPWK1tbLRP6zpGp/dHxNbbpv1jfRu8uGE5nmE9YnTy/GfKvPbDEsOsrRtg3YUUjtKKVSpXE7c6LEXrjnIaUKCoamq8Y1hxP8AvjU98/lUpu9t16odSUxvTtBQfQaCuA4ChG4YEfSoE9+9d7SxH6VH8VK0FBDuJ3mlmhG4Y/zmx+8KVNywv3Hmz4KGtFjCTHcacNBQjdWwUYea03lQpQ+yTPXNQeOcUWAcbURAJMDehIcbJEOIgcMw1oqHGyJDiY46iiwoj4tcLtMOdcaSFPGENp5rUYH3/CnYFhicOsW2AQpQErX9tR3NQGbtnEukK0IdQWbBEjX3nFaT3wPvq/S6jKIUJiN6VgGRAOgHOirOmnvCoiX0AElSSANswohuGyAStPqPSiwJIVxpCrXWIoIdSU9lQ8KXrBm376dgESZOkz99LOscaGpY5gHmKaXdNCIG9FiDEzvSKKYUScsc6YVZkpI2iaQDfMRvtTAf9WY240gO/fTMwEknbnXIcTKo0AO9AEbEgpxtNu3ILqgkxwTxNTAkBISn3QIqnsrpVxi76o+iSnIlR++rkkGBz40luNjt99IpqiANNTypqjOxI4yKdpHOmIUaSO7fnSpzTMggjakHpSJTk1PHSKYDo0OgnxpdtTXbEaikE8Z1oAbEk7UubUga1xHak6V0aiN9zQA0czSHUzEUoBjU7UmXTYwaQFdj92bLCrl5sEu5cjY5rOiR6mjYNZCwwy3tknVtACjzVuT6zVZiik3nSPD7ArOVgG7cA4kaIB85NX57IHCaXcZydYmedP400HTfWuSrXWgAgg6GuUY4T3U0KBMUqddeFADkntRvFKTPGuCUnSu0kEEgUwCpEQSO6l97fQzFDQozuQKXMRrvOsUCHr0iK6YVHLahKWSInjTSuAaAHlWsEgd9UuHqTdY1iF2kDIwBaIPeO0s+pAqXil63ZYe/dO+4ygrPlwqB0XacbwO3L6eredl5wcQVGfxpPqMuSrWCaaTJ+6uUBPdTQYA13piOIJTprXKTNcV9naKQq5UADKdTMUwJ1E0VUk02D50ADEgGK7VQgCKcUbRTkggaigBiZpUDXU+NOAHHanBIOumlSMYskGdTUPFLsWeHXFwrTIgka8Y0qZoSTuKznSpz2h2ww1CwFPvArH6qTJ+6k2BaYFaC1wq2aJ7YQCr9o6mrFElOxoaFBQBB4xAp50VprSAekidBqKdMgc6aBGvKlGknhTAJttxrvr91NG+u4pVGIIMd9IBQoCRE0QAKVvFM0jbSuCo5UAZZtYzaH0qHiZDL9rfEAhpeRzvQrQ1MuLVTClJt1BxeWROgJjQVnehWOJ6YdHLw3Fum2vrd1dtcsJVOU8COP8wa9O+x51dzWdH3wzeP2ZOiFyOPjWluroa6155gz5bLNwVdsfROa8U6flWoXcZ0jWuXKqZvDoOuHN6pr+5DYJJ1o17c5UTO1ZTEr4qcImRNZJGl0GubgLmVRNUr7BubokaJGhqQFqcICBM6VYNW3VJEjWqWwqsr04a2ESrMT41EuMFaczJK1gFMcDNXbug0oZMZSYBp2x6UVfQzB19X81m9hDaStBU1JidRvX0P8lHRZnBMMXdOOddd3RBKynLlQNkx8f8ASvIehODO3vSZl5sEMMJKnTzEQE+f4V7thtyphTTemTaOWlFNqg2Ts0yiCmFDQ6VTuW7N5iSGUAlm3UHHeSlfVH41Jvr9LFmt1HacJyITzUdqNhdqbS1CVnM8o53Fc1Hf8qjoaLfcl11dXVJR1dXV1AHV1dXUAdVL0txdOD4M8/qXVDK2kbknlV0axA//ACXpoB72HYXCzyW79UeXveQoAuuhuEqwjBUJuAPbXyX7lXNauHkIHlVfi117VeqIPYR2U+FXXSC9TZYctU9pQgc/6/OsBhF6tacQdWmUIcyoV9pXEDwOnlR2sT8Fq+lLjS21e6oFJ8DXnrrJbdWhQgoVl9K2794i2YL1ypLaAQComBJIAHqaz+PsFGJqMAIWArxOx+NFhRUdWNNNfCnBIyxAoioA0jTlTSoCfvpDG9WkHYR3ihrab2yDL4U9ToG8UFSu1vtTAQtMjdpsmfsimhhmdGkCOSYpxkmeFEbTrBNFAAVZWzn6RltWs6pFNVhNg6fpLNgiIEoqehISeFKfeNGwFajo9hUibFgRxCdaqek1jhmH4eOosUG7fUGmEpJEqPPWtUmBJJqgS0nFOlCniJYw5PVo/WdUNfQffUsZMw/AMPt7Jht22acdSgBThTqo8T61LTg2GgHNZswdxUxBBjvNPKZ0PD1oEV4wDCyBNizB8fzpf7O4QkDJZNjvk6fGrTtQRAoZzAb78aAIfzHhyQMrECeC1afGuVhGH55LapH66vzqYVkjKRMak7U159DRBcUAO87UKNukgbrdg04dbJGUJUATtmNInCrXMpWVxKjro4ar7jHUNkhlGeD76jA8qjr6Sr2FujbfMa9OHo/FzVqH8HHL1Hh4unIuk4cygEJW75LNP9kTEB14AaaL2qi/tK7lE2rc885po6Su6xbNa/rmtF6Jxfu/Vf8Acj7z4f3voy4OGIU2EF+4jnn1qo6RWyMNs0OsP3S7pxYZZR1mhUeYrv7Suz/u7XOMxqBfYqu7xG0unWkH2UqUhueyVERmPhT+4+Lf5fqhfenD+foy/tMES2hMXL4WlIkiDrxqa3aOJSALl095A1qgHSS4P/Dt695p/wDaV4iVMtADxNP7j4tflXzQfevDvv8AQvRbXA2ulxvqkGlDd0BPtIkbSgVBw/H2X4Tc5GHFkJTJ0WTwHf3VcACTEHlNefn4fJw89GRUzrxZoZo6oO0R0t3ZBPtCPNunJReAkl1pXcUHSjk9mZEU1JJGk71iaACL33gphSuWUihuHEZhKbYmOKjU0AkGZ5V0JERwp0Mg58SykqZtSeACz+VV713jSFdjC2HEkkSLjX7qvNZjalBEwNppUBUC9xhSEqVhaNfqi5Ej4UF7GMSZWUOYI8oR7yHkkVflYSNtPCsr06vbnqbXDLAf3nEFlAUDEJGppMAOBX7yzdYl82XLi71yUqQUwEJ0SJnbQ1fDEbgiFYbdSe9Onxo2G2bdjYMWzSSltpISATrUkaQY40JAQjfOiP7hdkTBhKfzrvb1jQ2F7PcgfnVhtMEUoIgjSd6YFacSMmbC/j/lfzpRi4SnKbG+SP8AkGrMcxG1dPrwigCCjFWcoT1N35sqpRjFsVEFu6TGsqYVFTZy70kkySTFAiv+fLTKCRcf+wv8qGekNik5VqeRH2mVflVoZ4+tJsaAKZXSTD5zF1zeI6pUn4VNTftBAUmSD3b1NAkagUikJJ2HPajcZSX9yLxAZDR6pSxmSvQGNfSrNF00QCp1sKOhGYGozYD+KKCcpbQnKRlmpwYamVMoHgkUlYDQ80froPnXF1sz2kkDvFKLZgmQyiOcUhtWSqeqR6U9wOUUETmHkabKQJzDwmlNq1BHVp3pirNg+82me6jcByTKdSmN9DS7cd6EbNkbIA8DTRaNzoCmf1jRuAcR+NOzSRM61H9nSBCVLEd9AGHpCs3W3APLrTFG4E7jr8ack5vEc6rk2AC83X3O+xcJFc5h5JUpN5dp0+ov+VICdAE7amqT2dL/AEpU9GYWrCUg8lKJP3CpRsnUJA9uuDpEqyk/dUXCLG6Sh9127cS486Vq7IOg0T8BUsC6QE5gU6CdaIAc5nSdqgNMPoUc10pzuKAIpOoviVlN/wAdJZBA+NNAWkcDFMCYJn0qsLGJJgpvmZG8sfzoZaxoq1u7PLwJZP50gLZRIAEceHGuGhkQRVYgYuF/SLtVAHQhBEijurvkoIaaZU7tKlECgCeVZSJ276cI5edQrU3otgq4Za62dUtqkDlqaaXr0OE+yoKCND1v4UASWmLe6SlYAzECTVOhi3wvFLtDdpbNG5OZ1bbYSXDwUSNzS2t2OqSGlAiYMHjyol5Dy23VnSNTyr1dnuecZN5KmMSuGEGEvDrUzzGivhVwxcH2dCid96idImS0lFzAJYWF+KDor4VDafUlpxsmSkzI2IO1c+WNmsHTHYrc9mEms48rOskVPunirXeo7TGZZisUaEzB2TOdQ1NW9yjKIBqNYIKUjSKlrAKTPARrRQ0ypfUUg8PGo7ayshKAVKUYgDc0mIu5FRG9aX5NMH9uxBWIvpm3tj2R9pz+W9aaaVsnVbo33RjCU4ThzDCtX1dt5Q+0Rt4DatA4SVSDIAiJodswpTqlHZI48Zpr/WFQaYTmedX1aBwk8fD+dR8R9WWfR5K8SxFVw7Hs1r2WwNiuN/IfeK1VRcKsm8OsGrZrUIGquKlHUk+JmpVZN2bpUjq6urqQzq6urqAOrq6kUoJSVKMACSaAKHppi4wnB3FJ1fcGRCRuSdNPuovRHCfmfBWmXYN04S7cK5rVv6aDyqhsk/2k6XquVibHDSCkHZTn1fTf0rT47dezWRSkw452R+JoAxPTnFlO3HVMKOY9loASVGYBHxM8NKAywhhDNqj3GE9o81xr/XfUm9YbQ8zeKAKmAoJHMnQfjVL0jxhno10cvsWu4ULdsrCT/iOHRKfNRFS3a0oEt7MT8oHSD27pA7gFhmecsW0PdShQT1l3OdtKj9lIGo4zW2xYLdwi1uF/pEpTmJEbjf1++vnr5K0XWNdOVX9844toPB+6I/xXFLlKfWT4CvprEGfaLN5nfMkgePCtZQ0bGuWWOUY6FTS3/W3/AMUYpbh1NCkqG5rikqgHf0pyEBMA6moMhmQnjrTggb8TrRAmDyp40MGiwBhMJ03NETodf9aVQjvrh36GlYzpg6UqpnSPOmxHnzrjJEjWNKAK7pBiQwzDi7lUp1aghASJJUdqf0ZsVYdhiUOkruFqLryzxWdT+XlVeh9OMY6GmxmtrBWdwn6zuwA8NTWlTAGo1NIBQOJ97nRAeHEU1HdtThEjmOVAh4Mgk0xXaBI2pvaIG8UoPCdt6AFBEHT1rJYvfddiC1JP0TXYQOBPE+unlV/jF0bXDXVoMOHsIPef6msVsmBsK+n/ANP8IpOXES7bL/k8T1fiNKWFfqxy1lZM0gEGaQbV0zGtfVUeAPjjXA8qZPKaWTxooLHgca4J5zTJ5U7N30hjttBShUGmT30i3Ay2p1fupBVrSYFB0rvCt1NugkBAjT7R4+Ver9Gbz5xwGxuZzLU2Av8AaTofiPjXhlw+bm8W4rWCZ8a9N+Si/wA9heWSj2mlh1A/VVofiPjXyvrP9Ral2Pd9LeiVPubjQyIkiu0SZ1p5AmaZm75FfOnuHCZ7qUjUjSabm3pqsqt404UAOBjUyRFIVTttSLVoAde6mBR0M76UWAqCSohQjkeFZzqxinTFxYUeowxsNpjbrV6q+EVc4jdpssPuLl1UJaQpenGBtUHovbOWuEtrfP8AebhRuHiftK1jyECkBdAgASqZpQeVDB7UzSmdMsAU7AMlWnE0viIHdQ9gI5zTwY332oAdGw4Usa0idYpCqBqNeVMB/wCApO0BqZrjBB4Ab0pJ4UCEgxrSTJ4xOtPMQSaaTpAGnEUAIdSR3UN5zqLZbp1ypJpZVGugqLeqDjrDB/xFSoDiBSYx+FjLaoUpEOOdpU7mpkbk8aHmGYjalz01sIfrwppUSRANNK9I40pWNNPGgBVaRSA8DxpIMTpvpSA8eFAHEa8deVIB8KWYnnXE77GgBANdaQ7wInvpxA341xgHWaAGk7STNN0zAEetEUkzKdJNNI1mdjSABcLShHbVoTlHfNGyZU6fV0qLdMl64YST2UL6xXfGwqckgpJj1pdxg8gAEcd5pU7g08DQTpSpSAqTToDokwNjXLEiExSpSVEmdjAFOEjTbSihA4M93dSiCqefKlEhXCKIEgkGNRQAxO8yTrTp4CnASe7jTwB9aAfCkB5L0awa6wrpljNyy40cMxFPWlvMcyXhuY5HXWtRitmMSwW8sHyQ1cNKbJ5BQio0i2vgT+jVpmPCrMnrXAATAECu9bbHFdmY6GYRieH9E2cOxpxt563K2kqbcz52ieye6NdOVR2QtKMpIzNgsL56HQ+kVsGT/d7grynIIjjWZvElu+UATF02DA/zEfmKGtqC7dlSs7g0W0PaAFddAFxKk7LE0S3b0jjXNRqW9ok5gTx0or3Z0VxHxptmAUz3elPvwVsZkjUUAZ5+0ev8SatLcZnnVBCR+P417XgOGIwnDGbK2Tm6tOpjVR4nzqs+S3ozbuKGLYgtKXXUww2SMwRMFUcJOg8K9Ut7OyRKWghShvrJpzyJ7DhDuUGF27jjLq1ApAHaUROlS+jVqH3l4gtMI1QyDy2Kvw9edRum2M2uEWSWCoNJdUlLqkDVDc6n0rS2ZY9nbTalJaSkBISdAOFZOTaNYxSYaurq6pLOrq6uoA6urq6gDqzPTrF/m/DCy1Jfe7KUjczsPOtKtQQhSlbASawuFsK6Q9LVXz0Ks7EylO8ufV9N/SgDSdFsKGD4MzbqIL5lx5X2lnU/l5VlOlWOJ+ebdtJJQXA2AP68T6Vr+kN6LHC3XJgkZRXjzN7brxS4xHEHkM29scgW4sBOc77+QFVFLqxO+iLrpBjTdle2rLyFFtSSoEHiNPurx7/aHxm5fscFtGUqRYOLW6s8VOJAyjwAJPjW66VYnYYohk4ZiFm/cpV2EIeSVK5gCZNVT2Epxt7C7PpAwhLbNwh9tQPvKAMJIniPuqcbSldFyTSp7AvkpwNjo7glrc4gQlxwlxSQJUXSNv3UwPGa9C/tHhXzpaYcq8Q3fXSVLYZWClTgTuRWb6QI9kv7G1QQEs22Y6zKlLlR7z2RXhvSXEHx8sOELYfW4u1etG0qzTqVAqHqs1pq1Pczqj3zErbqb58fVKsyfA61GSIJEH86uukjP0qHBsZQfI6VS5uJBrN7FIWAPGkMeQpqlZVRHap4O59aQxIJVpThvG9MKtYHnTuAI9aAFCTIFVvSC8RYYTcOuqUmUlKcu5UdAPWrTVPaMGBWVRfHHukirJkZ8OsyHHVf5ixsnwn7qTAsui2GnDsHZZc/Tr+kePNR/qKvdhB1pEN5dSJJ3iiQSkc+/iKAGajxFcJMaie6nqTG+hpp7tqBDTIVBG1drsCDzpxIlMzHdUe+uU2lo48qOwNO88BV44OclGK3YpSUU5PojO9JrvrbwW6P0bW4/WP8vxqnO0UilFaypZlSjJPM0hNfo/CcMuGwxxLt/J8XxGZ5sjyPuKTwrgab99dOldNGI/NpSTTa4GigHiuk02a6aKAcKqukt37PYZAZU4ZPgNvjVpPDc1jukd17TiOQHsJ+4Vz8TPRBmmKOqRCZGVoTudTUqwxxeDXXWtOLQVjIrITMSOVV7tyhKTBqFaw9cl1yerSduZ4CvD0a7s9RPSejWXTC/S86tu4fdZbAOZ1BAPMQd69QtblNxZsXCfddbSsAd4Br5/x3EAy02yyvRQBI5Crey+U3E7OyYtWba16tltLacwJMAcda87ieCllitFX8jt4fiVBvVdfM9vSns8Y4VygJBEa6V4/h3yk4/iF0m3tLO2cdXsEoP51pT0pv2GVG8ctOsGhDaOyD4k61jj9G4jJ+GvmbT9Sww62bcp7UkkEVxSeRM868yf6Y3SlycSDfcEp/KnDpvftNHI/bXI/WR2vhRk9HzQ6NP/P0FH1PFLs0anpK57XfYZhCJIfc656dcrSDMeZgVoUEqkwPSvIP7bPW2KPXagyq4cbSgFSFFISDsnXid6tbb5QryIWxZr8CpNY/dmf4fM0+34vj8j0ySCNOFKBpFYFnp0+rtGxt1DufI+8VJZ6crIg4emZ4XIP3ij7r4n3f4H94cP7xuERJBp4PI1jkdNEfXw5wE66PINSWul7B3sboD9UpP40fdfFf/Ww+38P75qYkztXK7hWdT0sszvbXY/dBj408dKrCNW7kHvbn8aT9O4pf/GylxuD30aDca7VxjhvzqhHSfDjup8E7y0aInpNhfF9Ynm2ofhUPgeIXXG/kyvtWF/nXzLdSgSa5RkCqhHSDCif98RvOqVD8KIMfwk6i+ZB75FQ+FzLrB/JlLiMT/MvmWRJImJ76g2p62+feJ9wBpMep/CouI9IMPZtHXWbpp1YScqUKkk9wpuFYpYixYD10w06U5nEKcEgnUz31DwZO8X8illx+8vmXWQHWT30067UBOI2StEXduZ/9QfnRgtK0goUCkiQUmQamUJR6opSUujFGlLvtxpQQRofKuI00UPCpKFkjjpXa8SR4UhpZ0nQg7RQA6N5pI0JHPSlmII35UoMwD6CgQwjXU+lOnSNhzp0Hu0pCNNQR40ANUmRoT4GuIyp3MRFLPa31oVy8lm1ddcOVDaStSjwgUDIlmtT15dLWIQhQaR3wJJqwE8Bp6VBwVIOGMuBCk9aOtIUde1rrU8CTyG9SkDHDv+NdGsxNcBI+JFKAe8VQjhpxNOgH0pNtwKWAdyRPLhQAiTJ0B00IIroBE/WriDI6sjU6+FEAJ0gDvoARIJBBMTSKBMjYilWNQRMc6UExI08t6GBk7gJxPBbe8RlCigLKRpHBQ9azHQbpY7jjWIWV1bIYu8PfLLjaVTKZOVUnXgRR+i7qjbrtikiDmjkD/PXzqLa4k1hONYu69hhZDSRmfDYzXIERl01iRXpcTDl5Wux52CXMhZe9JsRc6O9Hr/GEWJu1sICwypWVJEiTMHYa+VVV3iFvjOBWmL2A7LiU3CBxTzB79x5VIe6WWT9u6091imlMF1bamycyNQQR5GRVbZ4hhDFmm0sy0xbNgZWkIKQkLiNO8qrFu2a066CtpSpCkjUJOZJ5pNFaAkRzqLaKDcNkyG1FongUnVJ+PwqUkakHSKxkty49C1toCBHjRVapKRt+FRrVUNpHKjKOZHZJO4H4Uhnkvyq3+NYLjbTmHYnd27D7A7DbkAFPZOnoayeE9Nul/XJRbY7f6aAZwfvFeq/KVgTuO9H0OWbZXeMOBQQBKlJOio8ND61VdFegfU2qcy2uuIlZJkjyrKqkdEWnE1PQPGsQx7ArtvHr1y7vGlZSpYA+jUnTbfUGvbPk6xRy56OW4Us9fbksLPenT7oNeVdGOjIwy6dypeUp5pSJKCBI1HxHxq/+SvGWnOkOMYc0ZQcroPDMOyo/dXRhjcnXQ5s+yPeLN3rmEqJlWxo1VWDu9pSDx1FWtYZI6ZUbYpaopnV1dXVBodXV1dQA11AcbUhWygQa84+Tp9zD+luOYPcHVZ65E80mD8CDXpNeY9Mv/AflAwnF09ll5QQ6e49lX3g1pDe0RLamarpwyp7D0pT3x48Pur5s+Vq2uBfdH8Bw9l1aHAu4Wy2CpS3CYGnEjX1r6nxtj2jDnANSntCvmL5dcFxC8xHCr/DW3VuMZm1hskKAOoPrPrWORXE7eBmoZ4uXRNHl+M2d1g2KLburd60vrZSVpS6nKtsiFA91fQuEJF5iDeIX5batmwFInTM4oAxryrxGw6D9J8YxFptzDbpLVwodZcu+6hP1iSTyGnfXueKW6W7q1sQXCi3tUHU6kqJmZ7kgeUUcPcY0ej69mxZ8kXBpve6IvS/qby/tXLZ1l17q1IU0HAFKRIMgdx++svg3yXqV05w7pBcuW6LS3AcNskkkuJ9zy2J8K896RX95ZfLfaNIceUq1U1bQfeIUjMvTvzn0FfSGCOB7CrZxM5SgRoRp51uo0rPAb3ofjLXW4e7Gqk9seVZffcgca2SgFIIOoOlYS5vrW2u3bd1TwW0soMsrIMd4FZz2LiwxTJB0nnT8ihvtUcYrh86vEDjLax+FP+e8MGntA8civyrMokJa3Ohp+SBCTrNRUYvhy9DdsgnvNEViFq3lUu7tgk7QoSaLABjWJs4TZqefkmYSkcaj9ErBVth3tLrSW7i7WbhwDSCdkx4ffUPFbrD8TxGytl3LDjaFdc45IgBOyZ5k1oE4nYKHZvLYa8VgUkNkhQJGsAneknedhUdV/bLT/vTBjk4Ka3dW5VIuGj3hwfnVCDZyRJM01S+yZJPhTC80fdW2QeMim5kme2nfTXagB4ck6GQKznSe8K3U2wVIT21+MafD76vbh5Fuw44YyIGYkce6sO66p55bizKlEk19D/p/hObmeaXSP8/+Dx/V+I0Y1iXWX8DZrppJmkmvtD5qxQrWuBpppJooVjppZpoNdvQA6aUGhkyadPI+dFBYO+fDFq45OoEDxrzrELj31jdwwPCtX0quihlLKTBOp8T/ACrCXK+seOuidBXl8ZPVLT4O/hIdzkZnFhI1JMRU5am28qQfo2xJPM8TQbVPVNF0+8rso7uZqJfOwAgeKvyribOutTpArl1y4dUsAkzsOA4CmBq5I0ZdI7kk1DX23Y4Jq2wtS27i3AmOsTOuwnWs1cnR0SWiJ6XgD1l0Q6JOl1gu4rfoCS5MBCfrJn0Gm2tYbGMcuMSuCpRS22NAltMJSOQH4mn9Irtb7mWTG3lVObZaRIIIPIzXZmaxtwh0OPDHUtc+rHOXLKB2kurVzzxTrO661R6pSgoawTTDhl4+jMzbuLHNKat8I6N3tjZOX2IsqYC0nqkrEZhMEjz+41jj1Sml2NpuEYN9xloi1v7ltrEC6ECSFNGCD6VMXg+Dgw3c3wJ2BUNfKKqmVMJxFIuEKWyAcyUqynbTWrhh7CYKA1cNIO+V3fx0rVQTfRGE3KNU2IxZ2CVAIvL0AjQlIqxt7O1kRiq0n9dEVFnBQAQ9co5SZ/CmqXhU9i9fA8P5VooqPVfUxeqX/ouRZoSns4y0RNEQy+2kqaxdpKZ1IMD76pUCwUdMTcT+0BTvY7Z3ROMQO9Ohq076R+pGmur+hbpur4yUYy0deJiipuMTA7F/aqBHNJ/CqReCJVOTHbfTmn+dCHR16ezjNifEUPX7r+ZSUfeNKzc4yqAh60UJnXL+VHF30hSBkRZq04oTWVRgN2n3cQw9zie1sOdSUYPfR2biyV4ORTV90xOl0Ze+39Im0KT7DYLB0MtpJ++oar3HCsp+a7cEQVFOw7t4qB814uk9lVuqOAdpvsOMnQJbMnQB7eh32sL80WZucXVlUcKAg7oOh8qV3ELxlJXc4OEtp3zJMVVqtccK5U2Se53+dV1/ieIWa+qveuQomQFuKIP51nOThvuOMdWyonYhizd2gBppq3eGyknfuNX3Qq7xVrqnl3SmbdKs3UqJIWk7yOE1j8GsmcTvfaAYaQoFbUaZuXhxraISEwAB+dZPC+Ij7XQ05iwSWnqb5HSO1J7aCD3GiHpHZBJkrHgK8/KjOnCm5zzrl+5MPxOj71y/A1Nx0yDF2kOIHVZiSEJzHL3a7+NWzfSmwdbSfpkgiYLcGvPp1mNaE68RxNPL6Ngk7jsKHqmaKp7npJ6UYaSB1qx4o2qVb49hr0ZbpKTyUCK8hcuCjXhTPb1p91RHnXJk9GgujZtD1WfdI9yZeafH0TqFieBBogBkk14czjTzSh2vMGK0WE9M7pnKlT3WJ+y7r8a4Mvps4fhdnbj9QhL8So9OUnYQJFRMVaRdWqrRyMr8II5jjUHCOklniCQlZDLp4E6etTXQXcVaAKerabUqOZOg+E+tebOEobSO+E1JXElspCEhIHZSABHKnpObWuCfsnX7qWBsVSOVIY7LJ5RT8oy70yYSNp50qSdOVACxoR30iU65fjXHSeddIEGKAHBMERE0QSkHYxyoc6iRx9aICCmBIB0oARQnbelOkBRNcY7tK4pCo0pMDx7o/eZbpkqiFGCqY301+FXuIvgrJXCAgSrMYy86zXR1Qal0o6xSUkNoiSVbJ046kelaF1tu4ZW26pLxylp3iFKiFDv8a+k9TxUlNHgcDku4sa2m1u0IuGQw+hxvKHUwoKSdxI4TUe5s7FLeV1u3bCyEDMQnMeAB4nkKgdCMCc6N4Y/YLuk3FuX1OMdggtpP1Tz1HCidOujn9pej7lohxLVylSXWXFbJWPDuJFeN2s9PvVjLhkM3KEoGVDqeqg8CNU/lR0uSUKIjMJPjxobjD/zW2m4cS5eNtoKlpmFLSBJE99NbX1rRUnY/SDwO/wAamStDiyytngFgHY6RU5PukRM6bcapW8xUnKTpxq3YCilM+8NagsIWvolK/eT41UYkHUoJbWtK+JSSDV+AYIjwNV92xmSrltVwdMiatGNucXxRkrQnEr1KVAggPq1HrVp8kmKDCPlDwt54j2d5RtnZ2hfZB8jlqvxOxWXOykk1HYsXWkBaQQ7MpI3EbV3aouNeTkSalZ9ooabQZQhIPcKfVN0OxX576L4biCpDjzKS4DwWNFD1Bq5ryHadM9aNVsdXV1dSGdXV1dQB1Yv5V8M9v6MLdQPpLdWcHuOh/CtpUfEbZN5YXFssSl1BT6iqi6dikrRU9C8RGM9FLC4UZWprq3P2k9k/dWO6Q4cFXim1j3TR/kkuVWtxjGCvEhTDvXISeR0V8QPWrvpXbZbtLsaKFW1u0QnsmZ61bDSABsKynTBDiMWafbStSHWg0opHukEkfea1402qJeW6XVJLgEA8alxHZ4xg/QK6uvlY+e7tPVYU2lVy46SCUrCSmI+Nb3Ful3zVYG4PUBsOhtLA1KU6QPHLrVz0iCrXDXCzAQ+4gLj7PLzP315T0rccfxhuyWkBm5t1IRpp1h2PqlI8zVJ26Ms83jg5Lqe4pWlaQpBlKhIPMHaqnEW8txnH1h8aTov1iMBtGLhWZ+3QGVq5lIH4RUq/TmbSqNUnelNGkH3KwpBPEacqVKdQkHTnTwoKkRFNO2u1YmowNDNqAT4bVHuGgm3XlQ0SnfMkRU0QRBnTXxqtxJ0uXDVk3o48FKUR9VA3P4UANwi0aLL10Ut5rkhWg0SAIAHxqU8zbkj6Bok7jIDRcoSkISIbSIjlSZo28NKEgIYtbVfa9nZkH/LH5UxWHWSpmztj/wBNNTyE7DaeVC04RlGmtOgK53CMPJE2VtpyQKD8zYadPY2YP6tWW86Ux1YaQVuEBCRmJ8KErdIG63Zl+kDFpaFDVo0lC91EE7cBv51TZqkX1yq5uFur3UZqLNfo/p3CLheHjj79/wBT4vjeI5+Zz7dv0HcKTakmu9a7jkOpoml2puoFMB1cDAptcdTFADgZpSYEnhrSARtULF7jqLJcHUiKmclFOTGlboyXSK7Lty4Z12FUtu11roTsNyeQol64XHiaOyjqmMsdtzU9w4CvCnJt2evBaI0MuHAElQHZSISPuqlfc95SjPE1cYgUs2oSdVqOndWffMqCOZk1zzltsdOCIS1TmMnjrV9hgKT3caq7JoqWlI3MADxr3jox0GsbfD2VX9kLxRBzKEgzvJ10HCuXPxMeHim+5qsUs8mkeOYiDmClapmJqXhKAt5K+pbdKRokiYPhxr2/E+g+BqaeQzg5SvLAUp5QTJ4kT/XnXkFxhzGD4u8bZ32hppxTeUmdREkK8ZrXheOjxk9CVMy4jhZYIW3sTE3L7ySJS3lME8fKp+M4sbno8bZRIcbQEl1aiewmTl/VG0AfjVA/ilq2MwbezcQSI9aqru+ucUUm3t2+yTo2jj3k16kmoR+JwQhKTvohtph1xcZloWySdTmVBoq8Lvwn6NtlXg6KBfOOWeW3aWewgJUsGMx3JHnURV7etAE3TiTw7etc6lS3OpRlLdUThhWLKP8AuWb9l1P50hwvFEx/4a95EGuscexFIKReuHxINTPnzEZn2kk96Un8K1ik1dsmTnF1S+pB9ixBJ7WG3XkmalMNvI9+xuhA4oP5UdOO4kAYdSfFtP5U9PSHEh/iNnxbFWkl3M5OUuyBLcA3trhPig0FVw2D2m3AO9BqYnpHiKY7bfminf2lxCNQyfFH86rbz9P/ACRofj6lf7VbzrmHlTPa2PtxVoOkt5HaZtleKP507+0jpBC7GyVPNJpf/r6D0vx9Sp9rZ4OUouxweMeNT1Y4FE9Zhtkqf1IppxlkkFWE2REQAExHfR+49Pw+pETe5dnlAftUjtyxdt9TduqcbOxmVJPMUdeK2agc+E2s8xpULD7FF3ijDluQGArOttR1SBr5iYFZz32W5cYpe09qNh0bskYZZIYHbUSVrVtKj+QgVclYJOgqsSSBvqdaIpzXevRxwUYpI8yc3KTkyeVJnTlTCoHhUPrTSdYTvpVUSSVLA41FcMqmuclDQcXohRKQo8TUfMV84rO4vZMumuoYMpdIE+NAu7LqT2FA6TRkuhqnLWHU67VhkLiUbpIoCnVJ51avMpgyPCq25byeFcrSZsiRZYs4wsAkwONehdF+lnV5UPdts6E8RXk53qRaXa2FgyYrj4jhIZV0OvDxE8TtH0nbXDdywl23WFpPEcPGjD3h3bV5J0V6RO2jiSFZkH3kHYivQ2MeaeSCi2uVt/bSnMPDSvnOIwPC9+h7mDPHMtupdwSRAEeNIjbUmqpWMITlJsMRgnUpYJpqukFogQ4zeJnebdf5Vz2jooudcogyDprxp6RI2mDVKjpFYZspNwmftMLEfCpreL2C0ApfkHmlQ/ClaAmhIM6QdtK73YE+g3qN84WgTm6wR56Ui8VsEqOe7aHH3qLCiYkaQnQ0oOsaDxqEnGMOBJTe2/d2xRE39kok+1MacS4mkB4Vh9yq3cCgohX1YPE8fKthZONqItbdtXUW7YzOGPeUdu/QT61gmVEKCzw1q5w6+dTcshCSpanASDxHH+u6vuuIxLLjcD5DBk5c1I0rt/bW76W1uSsqy5EiVE5gnQeJFS37u2QvK4spJdDEEH3zsPDvqq6QWryLC9ucNQ2nFUNy0tac3bSDGnhI86idFcSOP9HmLu9YLV072X05SmFoVuAdhMGvkns6PolVWW6SzcoLtuoqbMwY31qpY/u104yvRKFGP2FfzqF0sxW46MLwt+ytmlYc/ddVdgpMozRlKeXHzqzxxsIumX0nsL+iWfHY+tLqOq3Q9o5XCk8DVnarhYnWTFUbTqlhK+Puq8RVjYLOqlK0GorPoWXaTMA7bUx8DiNxr3Ujbgygz/rUd14K1nvoERblCEJKzvwoVolJlZAnYU27d61QQnYVEurgW6CQqI0p2I9t+RvEw7Y3mHKV2mlh5A/VVofiPjXo9fL/AMl/Sv5s6cYcl1UMXK/ZnDwAXoP+7LX1BWM1TOjG7R1dXV1SWdXV1dQB1dXV1AHluKH+z3yq2d17ttfHql8u3p/8ord9JWOtsQqNUmsr8sWHKfwVm+ZH01suQRw4j4itXgl6nHOjVpdp19oYCj+1GvxBrW+kjOuqMckdqKBco6+6KAfo2Br3rP5D76nOoLV0tMCQdJrFdMby4/8A08xByycDF2tBSVkE5VlYCyY15iokndFRLzGWBdYa80ORy+PCvP0sW7mJWF3cJ/QZyCfqnLufQ1usHWtWEWSH1S+bZClzvtuawnSWyU4b+yScocSoJgxGYafGpTp2Ok9n0AdCcbfu+k5u13sWl8tTLdmSeykaIc5aqSU89a9OdGdsp5ivIvklS0bIX1/aO9daqLLThVotUlUBMbpJJKp4pG9aTF/lFscNxF209kfeW3AUUqSAFcqiE0o3Jnp8Vwzy5+XgjdL6GpFncZQUsOfw0vsdzAllcDmKoeh/ynLxPpRbYVeWTLNncnqWVgkrSr6uY7GTppEV66LYfYHpXlZvUpYZaZRIzcDLA1HJszz0W1xxYc045ag4RY3ea6vX7Z5L1wshKVpgobTokRwnU+deoeyJP1RFMVaDgmsfvj+0x5MfJ5+th8K/QueQpi2HAklaFNpG6laCt7dts2Vq5c3RytoE+NZ3DsLc6QuG/v8AMLKT1LI0zd57q0+9W1emg5C8mdQvOT1EuDmlJIPnXPNuNtqWppYSBKlFMDxPKtvjVzhfRfAbrE8UdTa4fZt53Fxw2AA4kmABxNfE3ypfKfi/TrEXUl1y0wVKj1FihUJjgpce8rx0HCurhOKycQ+m3kznCMejPpFrEbK5dLVveWrro3bQ6lSvQGqXpJf/APCtnXQuRz4D8a+ZeheDPY3jrDDSltNtnrHXUGChAPA8zsK94fUG15CSSN5MnzPGvsfQfT+bk58+ken6/wDg8L1bi+XDlR6vr+ghpCYFN6xPP4UhWmvtaPmRZ1pY503Ojv8ASu6xPf6UUASKSkDie+u6xPfSEL50m250rs6TzpqliDFOgHE8qzPSq7APViITpWhcdCEFXLWsHjTpdu1CZ1rj42emKj5OnhYapWRLRsOOKWucidT391TW0yVOubUjLWVKWhuO0s9/8qFiL4S11aDpvXizkeivaZUYjcda+omANh3CqtCkl3MtQAJhMmpN0rsqPE6CkZaTlTmA01k1jJO6R3QqMTY9AMFVi+LtqKYat1BxRjQmZivfLcgrShSklABzhR0yjjHHWsX0A6PO4R0XtLm4ADl/9KW/rJB1TPkE1tWWewUgxmhJMTpxrwONy83I/CO/h8eiN92C6Y40cE6O3Ny2eruHNEwAQXVaA+W/7teArvVWamlSOrdlIChOo5it58qmIrfvLGxlRbaCrhQJ4q7KR/CCf3q8txxK1OIVK8gkieB/oV6HpmN4v6q6nJxklklyn0LNNwyVqK7W2dAP10nX0NHssVt0LcQ5bBCBp9EAB5jj61CawXFBbqWGOsSADmQsEa6VF+bMYQtU4c4QTMiD+NfQOTfb6HmqEHtq+pev3eFXLqlvtLXP2m9u7emON9GnVlT1uuTxCVD8aqBZ4iPew+4H7hphau06KsbgfuH8qVw7pfIFja6SfzLcWHRSQpJuGzyBX+RrjZ9HTEXd0nzP/wDjVIrrU+9bPj9w0FTse804PFJo1Y10SK5c3+Z/M0Jw7A/8PFXRyn//AJphwvC1apxoCeBqgNwgb5h5VwumvtGlcP8ALHyp+X9C/wDmiyOiccbHjH505WBsJIAx22M+B/Gs6blk/WpevZ+18KNUP8Ycufn6I0KMFQsfR4zaGNydPxphwVxUhvFbBRH60VnluNEjtD0oS1tkiFJ9Kh5Uu31GsU/P0NGcFuoUU31gqNx1lI5gV+hRT7RYqUDBh0b1nAtM6qTREFBTGZNJZovt9R8uS7/QscRw/ELJkuOttKQNSW1hUCrDoUlTqLq4UB7wbSfifwrO9YWFZmnIPca3nRprLg7CigBbgLhAEbnT4RWnD+3l/Qy4luGKn3LCK4iaJkEca4J8a9ZHkjINIoaA70XLXFOlNgZjFxd3Fku2uLAvPFDjaXW0jtAqJSZ4Rpp3UvRO3xKywtLOKrJWFShJOYoTyJ/qK0hTpUd0EV5cOAhiyvNFu2d0+MnkxrG0qGLIPGkEzpTCTNFZEmtcjMEduINQr5kKAy1ZrRpoKr7kEmK5X1NUUziIJBGtMA1g1MeTJk1GUADpQy0yww18tKAmvQOiWOqsrhIUSWlGFJrzNtUGa0OFrJAM1wcViUouzq4fI4S2PoC3Wl1kONqlC+0FTvT1SJHGeFYToBj6HXDh7jgIUCpozMHlW690yqT3185kg4SpnvQnrVoVI01Mq76RSErSQoSOIilSJJniKURBzAieVQWDWy2ogFtOUbAgUjts04ClxttwHSCkU9SsupUBQ85gzOu2lKgIruHWa0pQ5bNFKdklAgU35qsB/wADbR3tCpnvRl+NNWoCAdhyo0gfPjY9KtMAUWr7riB2eJ2H9fhUBKYTRmnepQrsgqIiDsO+v0RwPilI2zj7V40/7KFjquwoT2iY96eE/Cqq2ViANn1q5DZUHs8EuD6u0wdfh31XdHL1NviAZecgXf0YnircfjVtjWI2eDWZu8Qd6pgKSgqykwSYExwr5P1DCsOd+HufQcHleTEhilXa8qDnUWlqKSVAJcBJifARUrEWvabZ1s7qGnceBpErStKVIUCFAEEHQjgRXLxCzRiLeHruEC+W31qWSe0U8/hXEdRW2iwphShoVDrCOShooVPZUAkCoicrF2+iAUz1yPA6KFI4strKZPZ0rOSKRJXerbQ4AdMwPpTHrwJSog761XXDvYMmq+4uJMTtUgWnteQFZNUmLXxUlUGol5iICsg2FUd7dqKlJnUjSqSsTJbN4oKCkrhwEFJB1BG3xr7c6E40npD0UwvFUEE3LCVLjgvZQ9Qa+CUqW32kmDuK+m/9lXpEbzAMTwN9cu2bouGgd+rc3jwUD/FV5cMlDWPFkWrSe7V1dXVyHUdXV1dQB1dXV1AFf0hshiODXdqRJW2Y8eFYz5HL0/Nl/hTp+ksnyUg/YVr94Neh15ZZf/jvysqa922xFJb7pPaT8RFaR3TREtmmaHpGx1F8VAdlWtZEoaRe4ja3AR7O5luQFbQdFD1Hxr0PpWwXLZC06EaTXlfTNhx9FqhtIhxRaUqYyg6/cDHfTrVQroTDLlT+NXFwtSwh09WhBIgJGgI8SKgdJLcXGM27SOy4QADMFRJ0HpNSeirPtD7lwGi2wz9GzP1hz9Zq+ctG1XbdyoAuISUjTbv+8edKaSZUHsZzpAtu0ew20ZcKEMskIJHHMAZ++vCMTeLmLXTji8y1XCyonicxr2rpww68ppxkgONkxImQeH3V5ueguJYti6vm1y3JeXnAWSmCTqNjxrkzQlKNpHtekcXj4bJLmOrRD6OuqHSXCS1Of2xkiP2xX2TpJkcdq+cvk0+TjHG+ndu7jVg5a2WGu9atxY7Lqk+4EH6wJgzyFfRoEivneNnGTSjub+sZ4Zcq0O9hDFKkSaZBneacVBph11WyUk1xwWqVHkmW6RleL49aYO3Ps6fpbgg/VHDz/GtS2hDbaUNpCUJEBI2A5VmuhYN0b/EXRLj7pQk/qp/nVn0mxZnAOj2JYtckdVZW7j6gTE5UkgeZgedabyqJU9nR8u/7WvTpWI44z0SsHf7nYEPXeU+++Rok/spPqrurwCysbq/fDNlbuvunZLaSo1vOg+DNdM8ZxHFcZWp9ZuQ6+gKj3ypRVzO0AetespZw2zcFtgeFLsLFCBmUtYlau4D8a+89N9K1RhHen4V/M8niuNWO66ryUHQPo8jo7hLTdwEm6cPXXJGuwkJnkBp4k1OcJWsqVuTJqbdOZWSdi5oAfsg7+Z+6oXHea/ROFwRwQUIdEfJcRleWblLqxsUsa04RSmIiumzAGaUDXvpTHlSE6b0ALtXUwmlCu/aigFBpCdaao0zN30BQO7XlaVO1YxpBduVvESAeyOauFanEypVspKJKj2R4mj4Z0fcYty+80VqQkltkGCo954V5HHNubrsju4baP6mYv0rsLZvrEqHXT2jsY4Vnrl5ThJNexdI1YW1Zos1tPONATcOv5EtK0GjY96Z2M8K8bvi2l97qSepCjkzb5Z0mvN2ktR6GJU6ZCX23gngnWpbIABJE93OozCTBUdyZqWggEAka1CVnRN9j3LAemlnjCWXLlTViphCWktFRIEDcd0+elXFz0gwlthQavGnVJEFLS4VvJM7cNq8PtLV1aJaykDeDNS029wAJSdtISfyrz5+lxlK0y16hKKpotcexBGKYvc3kQHFynTZOwHoKpL9LamVaqJPOpBYuZjIQrvBB+6hvWF2sGWpHIV6OPFoioxWyOGWTVJykysOPYi0S0Lx4ITolOfQDwp6OkOJJ2vHPgah4hgmKlyWrFwkbzUZOF4wj3sOe9K6OdOO1M2UMUldr6F230kxVOouZneUp/KiJ6TYoD+lbOs6tpqjFliQ3sHx+4aX2a9G9m8P3TWiyy8sl4sfw+hfDpRiYG7B7y0KQ9KsRJkotj/0/51SdTdhMm2dA701xD31rdz+Gh5JeSeVDwi6V0puyZXbWZ/6cfjTD0mcIOawslf8ATP51TZVKH6F30pilAboWD4VDzS8jWGHguv7QoPv4VYK8URTfny0KVBWC2JkabiKoipM7L9KTOniT6VHNZawx8F4cVw1QGbArXvIUaY5fYQrX5kbG2zpiqUuJGxPpTetRO9HMvx9CliXx+bLn2rBVRmwiNfqvqprisCcSQMPuWifrJfmPUVU9Yj7VLnQR7wqXNPZpfIOXXd/Nj3cLQtf92eUttRAHZ1E869TtWg0w2gAAISEjwAj8K82wFHX4zaoSrTPmMchr+FemI2E712cBCKbkkcXHSltFsdFcBSUs16Z5x0a1yq4GaarahgNc0FRXTUhZ0qM4a55ui4gTrRWRrpQYkzUhoVyTZokGOo1qDct6kxU4CgvxEVizRFQ8mQar3PeNWzw7Jqqc940FCtaqAqwurly2bZQ0VIIOZSssgiNqhWqQXkyYG5PIUt0rr7xbiCS3mhJQvcDbT0rzfUMmmKSO7g4apWw+B4i7hmItXDSmytC0kkHLsf8AWvpW0uUXVozcNnMh1AWI5ETXzCtw5iVZ8uUCHG5jidfKvefkxvPa+h9mgqSpVuVMkp2gHT4GvEyvUrPWxbOjUkgH4ikzEmRNceB3NIdiTHhyrnOg5WUp7+dJwTpJ7jTCsRljXvpAY/ragBxgaHhTM3I/GmKM8daZtuYPGKAPEcoSjvoMFa4oiiTwqBiN2mwt3HCe3BSEg8xX6JkyKCtnxMIuTpFBjeJuJxZtVuYNqsFBH2gZr1e6tbLpR0eKHgTbXzIX2dCmddO8EV4YslSiTvvXp3yYYip/CnbFRldqvMnnkV+Rn1r5z1CPMjzH1Pf4ZLHUUaXDMPRh1na2SHHHEW6A2lbhBUQNpio3SDo8ziOK4ZiaX3WLqwUcpbAPWJOpSZ4fmatVI0KgsZhwNKlzOEg/fXjnZZWYi0WQy+RASYV+yreolzPUIUZzJ7CvLb4VeYnC2lNKHZUI8KpUkv2hbV+kylJ/aT/KpkUinunyqeVVF68W0Ez4VYP7E1RYivrCd4FShFa+6SsmdKirdKjTnSaCog10Yo72TN7BQSUp8a9C+QXHv7P/ACl4apxeW3vSbN3lC/dPkoJrzxoSNak25W2624yopdQoKSocCDIPrFdTpxcTFXGSZ+hldVL0KxlPSHopheKo3uWErWOS4hQ8lA1dV47VOj007Orq6upAdXV1dQB1eafLFZrZbsMXtxDts4DI5gyK9Lql6ZYeMS6OXjESrIVJ8RVQdMmStEhD7eLYC1ctQUPspdTHeJrzzGrcrYeShJK0ELSBvIP5TV18j+IG56MLsXTLtg8pkg/ZOqfvPpTcctyxfrAGhJq1sT1KSwtk21qhtIAjU+JqQr3aesoZbLj60tomJUY1qMq7tlOBtD7SlqnKkLEqjkONJ7jWxQ9IWibd5Y3Sknw76svkpwpa1OYlcN5QP0aSNUj6oPlr50V5kPFSVJkEQR41uMDshh2GMW4ACkplXj/WleZ6nxPJwaF1lt+3c0hHVKydSkwNKSlJivlUzoENVXTS8Fj0aegwtaatKxnyoOKdFnaJOrq0JgcpnWtsDqMn+3+fIvGrkjQdGmE2mCWaE/5YPiTqa8j/ANrTH7jDvk6bw5luG8TuUtOOTsE9vLHfFe1WiAi2aQNkpAr5i/2ysQLl50cwxJH0bT10oftKSgf/ABNdHp618RG/1Jyvqzxb5McTVY9Ii0VlLVw2oKgScyQVJjzHxrY3PSG861RReO5J07I29K8hYdcYeQ6ytSHEGUqSYINSXMUvXBC7lZFfoPAeorhYOEkzxeK4LnzUkenKx67Xqq6eVw1FJ883P/mXf4f5V5/hV+VrS1cqOp96dSOXjWsfetmbZLvsrYbUAcvWyocp0r3eG4954aoujzc3BrFLS1fyLcY1ciP7y5/B/Ku+e7r/AMy5/B/KqIXdmpIAs0wNiF05ty1cUEpslE8gs11LNN9JfyYvh4rrH+C7+e7v/wAyv+AflXfPl1P+8K/gH5U3DMDTeq7bAYH6yyo+gqQ/gFs0YblQ79PxrRc7rf8AJi+Stv8AsCON3R/4hX/tj8qacauf88/wfyod1hTDWqWiqR9oiqx1DLZhVos+DtZyzZI7N/yaRx45dF/BbHHLmNbnf9QflTRjdx/n/wDYPyqiU7agwq3eT/1DTQ7Zkx1VwD3OVn9pn5/k0+zR93+DRox+6RBS+2CNj1Qn7qK90rxNxrJ7WlIGnYbAP3VmsYsnLREpLrShuFrkeG9VVveOE79oaEK1rGXFtS09zWHCxlHUi/ubl+5UXHFqcVvndVJ9Kp7k5lBE6qOtSOudUjcAHkKrX3HRegIjQAa1nlntubYcdMsG0AI21iuFit/6RbqEHQBJVBo9mi7WohNs04UjUf0amnr0KCnMKSUgyUjOARymauMU0S5OL2K5OGuAjK+0f+oKILK8EZHjET2Xh+dTFFSQAvCVg8wpYphcSE9rDXhxJCjt6VWhC1zAKtsSSdXXp/5s/jT1PYxbJKRc3AAGYjrZG3jypxftZH9yfGuv0v8AKo+JOsOW6kssPNq/XVPpoKTVKxpybpoUdIMW4376+9Ss330X+0eKnVV4s+IH5VX2tmooGdShJ+zMCphw9sGA+fNpQpRlOrsqSxXTSJCOkmKBMC5Md6Qfwog6SYpxfSfFtP5VDFgmdH0/wK/KjN4cCZFyyTOxCh+FaqWTyZNYvCDHpLiROq2//bFO/tNiMa9QR/yxXfNZIP01r/GR+FKcJUBHWWp/6v8AKq9vyR/R8I4dJ77i3bn/AKf86X+01yTKrW1PdkoSsJcn3rc+DwpvzY8QQEtePWp/Oi5jrD4D/wBo3CNbG0P7ld/aFJAz4XZnwBFB+an1bIRy/SoH40nzRcqBKWRpr+kR+dK5Ao4vAZeO2q98Htx4LNN+eLAmVYQ2PBw/lQvmu5gTbqPgpP50pwi7EzaPRMaAH8al6h1j/wAYROJ4WR28KM/qufmKA9c4W6CGrZbCuBUQoedcrCLuT/dLj+Ghqwq5GhtLnaf0RqJantRSjDs/qWvRRhHt7zuRIUhrRQ/WIH3TWvCjFZvonZLtmX1uNOILiwAFpIJAHf41pI0rv4RaYHncU7mOCq4qptca67OYfNNUo0gpCNKGwoYtUCo6zRFzNR1nWufIzSKHN71KaGlAZTUpIrkkzVIdQLgaTUimOCUxWZRT3BKUmq1zXWri8b7JPGqdygaHMnK26uSCEwCBMSYoaEIClElskie0kp1/qaUqy2ioBJKh7qoMD/WlblRIKnQgAEZkTXi8c9WSj1uDWmFj2hmiEqgpiG3J48jXqXyMXa/ZsTtXCuEqbdTmTEAggxz4V5YsEISlXVZzrCklMac/Wt38kT3UdIrljVSXbZUHPIOVQOg9a4Mi9k7cb9o9iUtISY0ihlYImDSRMj76QJAAAMVynSNTIJ4ztXFSpIpXNAJ2mmhO+uszQIRMAbnzppCgIAHjTylUKkjQ1yBlHaB9aAPnWwxp9hDvXBNylf1XCZB5gjWqfH743jiSGQyjcDMT8aYhyNKbdp6xnMBX3OW5xo+ZxwUZXRVTrV/0HxH5t6R2y1qhl76BzwVsfIxWfpRuCCQedcM4qUXF9zvWx6905wzFL7D7d7Anlt4havBxKA5kCxsUnh699WzeYhKlpyLgFSQZyniJoXRzEBimBWt1P0qkZXI+2ND+fnRsxKq+dlFxk0ztUrRRraxhvpu46FPP4JdMSZUCm3cSOA4Axw51OczM3ygNA6OsTP2hv6irAmKh4lmDSXk++yoLH4/Cpa2KTM/jiOpdWEaJV2k+B1rL3pIHdxrb440l60Dojs9mZ+qRIrC3xIEDThNKKt0KTrcrV6uQNqFlOejqTMEcKVKJPea7YrSjBux6GYbKuNTsGsnL7EWbZsarME/ZHE1GmARXoXyeYSpFkrEHk9p7stTwQDqfM/dWc56VZaime/fIneIRg1xhCeym1IW0n9RW/wAR8a9Jrw/5PbtWH9KLVeoaelhZ7lbfECvcK8+fWzsxvY6urq6pLOrq6uoA6kUkKSUq1BEGlrqAPKeiKjgHynX+Gr7LN8g5RwzJ1Hwmtn0pY7bbwG4g1jvlYaXhWNYVjzA7TDiVKI4wdfhXoOJhF9g/WtEKQpIcQeYIn7q1e/7ma2PNekBVcX9haNgqPVrcCRxUSEj8fWvCPlsRiFr0ttrX6Vh21t0EZVQUqXKiQQe8Dyr1zp20tTjLiAspyLYcy7gK2I/rjXimNfJ/iuJY1Z29g+qFpKS9crAgjXWJnQipilRTZuv9nvE8Uu+kLFtimIXN7busuOBt9Wfq1IPZgnXgZHhX0jXknyM/Jld9C3132L4gxcvFooZaYSoBvOQVEk7nSNuJr1jODsda+S9U4iObP7DtJUdWOLS3HkgChpUc1DcVpQ88bGvONlAltnMuKxPS4+19NLC3WT1bfaIHdW0sjmXWEuVG4+UB0iDkSdfOujHtjKxr2jdoUIA4RXxr/tTXIvflWumgskWVqwwnxIKz/wDOvsIH6MSdYr4k+WnrLv5Vukr5goF6pCQTvlSlI+6u70pJZW/gYZY0jyx1OVwimVaPYZcOEFKU+Zpgwe8OzYP7wr6JZI+Tn0srxoa3QwLE7Xo7ZYpfNJSxcqKE666AEEjhINZf5lvgknqZHcoV6u90tsr7ohhVhdB0XKFOm5TEtpJhKco8EgmvX9IcZ5JLV2OHj3OEU0jE2TQeummwNVKjStjY2aGEAJQJ4wKp8E9jbvHn21pQGiQlb6oABTA0GpO9SLzFrVCikh27VyVLbX8I1PnX1GCcMUdUjxeIU8stMehsMDusMb65V5eIQ6lJKUIQpxRPflBioV9iNmFdkvkc+oWB8RWUX8puN4bbOYfh1wm3YVAU1bsoSPCSCaj3GOdIc6i+6sKEZs6h6bVzT9YxqTi39Bx9Nm0nX1L97FLJxwJ69CP2wU/fTLq2bfAW2pKk66pM1lHek10k/wB7bZeHEKQCKVnFcMfUFBh20dO6rV0p/wC2ub7ZDK/ZZt9jnBbr/ktLizIniKq7lrqgpZRITrG1WLF0tRHUYkw9+pdN5T/EKHjLrqbGLi1S2FqCQ624FoPdzFacxNbhBSjJIz6rgujK4omOBM0NwZVB1GpHvDmKgOPZbhcHSYqbbutKt1KK4cA0TG9cKzxyNxfU9Jw0q0T7N0LTE+FNaSHLpZ5GKi2SJWSHm20zICiZq4tbdlGqbm2kiTLkfhXVjfMSs58nsN0EHVtJClz4zR7R1h0DrLpDAP2iSfgK42jTxyOPtZebbqCfiRTmsFaWQGn1k67ls/cuum3dI5qi17TJiU2gjLi4PelShHwp6OpHuYusSMv6Q7flUf5gSqctwqOZa/I01fR9aU/p0Zj9Utrn7qel+DP2PeJuUqICcZT2pGro2O9EvcIdct4VfNOlcDMl9Kh4GDVYejj4BJdQAOaFanwiobuDPJdSkFGY7hQKI8zSa+A0o9pfQskYS82RlumJVqAFj86OjCL3s5XmjOo7VUnzVcD/ACo/5opvzbc7gI8nU/nSVLsU43+Y0aMDxJuO0jU896L80Yl1Y7CSkayKzPzfeJGiDHc6n86cmzxCDkQ/G+jg/OrU4rsQ8V/mRoxhuIJ/wR613sN9Em3Jms8m3xUypLd3A3IUfzogTjKEQBfhPIKVFWsy8MnkPyi6VaXYEm3VTDbXI3t11UheMZUwcRhOo96AeYpyr3GkkhTuISd5Bp81fEXIflFkWHhuwv0pvVL4sr/hqAMUxhAH096B3o0+6kVjOK7dfcE8i2Pyo5qDkS+BYBsiZaWB+zSFKfsKH7pqvGO4omczqpPNoflSp6QYggaupMfaZBo5yDkTJhyzGUgc8poK1gTqR60JPSW8AhQtld6mRQF446tWZRQNIISNPSk8qKWGa7Gv6OibJCs2YFSjvPdVzFVfR93rcNtnD9dGb1Jq1JFdmJ+yjhyr2mMUmuCYiaatzLyoeNYrbdQwzaWbrTyVZnXFSRljblRky8sUMeokZe6mL0pli8XLdBX70a0906HuqlPUrE41sRHTqaj8aK4d6EiCYNZTY0S2RoKOkRQmxAFH0iuWTNUDUqKQqmkc1oKlRUjA3p7Bqjd41a3S5SarHvdUaEAj6WxZWyVhBU5mJzcp0/GuYkBMJlaTulzaluDBZQSoANpTBTKZ4x5mmgoIkqbOUfWRlmPCvAzy1ZWe3hjWNBitRlSy/Gskwqa03yZLjprZwWwSlxJ7JBjL+dZfKjrAAERH1HCI4Vf9AnVsdL8KUoO9p7KZUCCCD+dYTW1G0Hue8iNJpus6mBvANPkwJpo2UdDrArjOsQgqBnUDjSIBATMAnnvT9AJKjJ1PdXTm7kk8KAGrPDQ99cgTMnTaIpcoJifjXK05mkB8m5te6jJXKCmooVT21a+NfcJnz0okN9OV1QG24pk1Ju0yM3Kos1zyVM3i7R6D8lWIgOXmHuH3h1zY8NFD7j5Vb4/jb+EY5hLC2UGwvFllbxnM259Xugz99ebYFiCsMxe1vE7NLBUOaToR6V7Y80h0IdbhSFAKSYnwNeJx+PTPUu514ZbUwW+9UGC49854ni2GXVuLe6sV5coXmDjZMBX3eoq+gpMGhdSz7Qp9LLSX1JCVOBAzKHIneK4TUiWzXX2j9srUolvX1TXn+LILalBQhXLlXooSG79HAPJKJ/WGorKdMLJIuC6hPZcGcePH41eJpS3Fk3Rkkq7G2oorIkn1pEpCVEU+3MLM7CupmKLjopgNz0jx+2w21SSpwkuKH1GxqpR8vvFfR+HdGGLRhtuIQ2kICQNgBXi/QHpg10HwHFsZGDKxJ0ut27yw6EFlo6iNNZVv4CtJa/7SWBPFKLjAL9hUe80pCiD3Vw5pW6OmEHVnqfsVvbNqeGUFnUnkrhW/6NY3bY3hbNyw4guEZXEA6oWNFCPGvBsN+UHDOlmEXLGCM3Nt1BQp1FwkJUUqJEiCZ13PeKP0LxRy0xy5tQtSEuw8mDsrZUfD1rOK1S0su9NtH0RXVkMN6Rutwm6HWo+0Nx+dam3fRcNhxtUpNGTFKHUqORSDV1JNdNZl2LXUk100BZmflFw0Yl0XukZZUgZxUP5KsR+c+hdu06ZetSq1cnfs7fAitdctpfYcaUJStJSfOvJvk5vhgnT7FcAeJSLwF5kRoVo94fwn4Va3jRL2dheltuGH3i4mQjhzOwH3VU9A8NRf4ob9XabSkpCgNFAGSfM1svlBw8XKHUgautyNY1p/Riwbw7CmW0JCSUjyHCuT1HieRgbXV7IvDDXJX0RcFVIFaU2Zmur4yj0aEcXtyoRVNOcMJjuoMgCafRGkVsWNgSXPKsFhTgX0xv3OSY+NbfDnAHz4TXn3R1fWdJL9Z0MjQ+dbQ/2/mKCqTNspwkgDia+LOnrvtPT3pC6oz/f3gP4zX2ggjrUztIr4k6QuBzpJizidl3jyh/7iq7PTfxSZnnVUQ0pEVMtmgSNKiI1UOVWdpuK9GbpGUUS0N5UwIFWVzhNuro7aXi20lxy6cZJ1BgIQR8SagA6xV0/cl3o3hTWkdc+93GVhP/0r1/8ATkXPi/0TPP8AV5acG3ki4bhdslla/ZmVKLiEpDoKgdDVH0l6OYuxidyssNFSVQtDOyTGgAPhW2tX7Wy6NvXd2yl4quQ2lKT9J7k9kcpiT+dZ6xxS4vsQbadsGm2E5nCooVmSAJ3neY3r7jPojBuT6HzuB5HPbuVuD9DbVeKtXFw44tTag4tKfcKhr4xNWeJ3LRWppTIQiSewAfv1q+slBrDri4VIURoNjrWNxB7OHCRrO9fKZHe/c96FlPjFg0ta1s+4eC4B8Kx922tt2ClSCNtIrXvLIbMqjjFUl6vPAWApJ1g1zdTfoMtXgptBUZIiZ41Y39/arSerYCAVA9XmzJ9KpCnIqUyE7ipDRtT+lDhPca9fHmbhp/k4541dkZq3SpXaUNe+rFi0YA3H8VI2LD6yXY7iKlsnCB+lF0B3AH8arFijHwTPI35ObtmCQJPkoVIFlbx76x5g09BwI7OXQ0+zx9aMlOC6fT3A78m3xruil2r5nLKcvj8gIw9o6h1ceA/Oipwu3JgXKwe9mfxo6EYNr/e3hppLZ17qkhGDADLiBOuvYUI+FaxX6fMzeSa8/IjN4RJGS7SRzLZGlG+Z3B7t236KH4VJbOGASm/QNY1B9dqUewmQMQRWqVf+zJ5J/wCIjDBXnHAlV+wB9pSlflQUWN/brV7O9rtKVZaskptiIGJNDxn8BSoZRnDaLttZVyNDTFzZd/4ICkY0iB1zhy6j6UGPjTAnGm8oSF6EhPunxq3OGXQjK6ghWwJmnHDL1IGaJ2paWPmrwinScaSZDClGeLSFfhSl7GEpE2aSDztUn8Kufm+9CvdTXGwvh7rQIHl+FGiXgXOj4RSi6xRIIVYNGeJtR+VO+cL8AZrBj/8AtiKuRZ4gDqwR505LN+kiWHI4QaajLww5sfCKY4reZpOHsjWY6pY/GnHGrgHtYe0PJwfjVzN4g6tOwd4UaVL1zuUO6+NXTJ5kfdRSHHXBobJAjk4sfjTx0g2zWYnmH1irr2h6e0hzzBpVvqMQzEchM0UHMj7v1KRXSEFST7O4I/8A5gn000pfn9lQOe3eP/X/AJVbe0pO7Ug80D8q5bzJJzMtn/pp/KlS8hrj7v1KpGP26VEm2fngQ8J/+NMd6QW65K7d4gDQFSTr/DVitVsT+ga/9tP5VGcTZEHNbtd/0YqGi4yh4NHZLBabUlOUFCSBy0BqVmqCwsAkAZQNABsNKOViK7YOkcEt2PUrNodqA5btrUCoElJkSokDyp+cV2YVbipdRJtdBzYyHeldXpvTMwoTq96T26ANcXSMdpU0BSqNbnWsZMtIsW9qJw0oaPdp2aQa52ywSzUZw0V1VRnVaGkBDuV6xUN7VBAoz6pVQQCpaEjcqA+NN7KxrqNuW1IuFJTnOVcJIWIOlKxnnUvyYzdgGKAtPWEmGcwOvaI1n/SjNp7eZKRPHK9uO6vnJO5We7FezQ8LkgKKdRMqa51Z9HFhrH8MWlttS0XCFQic3vcBxqBC5kJe97SFg1ZYApTeO2K1l4BNw3GZsGe0OPnWc+pcT2y5xjq2yfm3ElHUgJY/nURXSRpP6WwxRuPtW519K0v1ic5InSnIQFNk5tzrJrj3OszzXSHDyOscXcNGNnGFj8KKnpHhGn99QBroUqTHwq7UkAEgK81TTXEoOigIA4jc0bgVaOkOErBAxC033LoFFGMYc72hf2ih/wA1I/GpqrZpadWm9OaUn8Kju4faFKf7rbq8Wk0bgfJxrgYNNmumvtbPCCudpHcagLEKIPCp7ZkFNRLpJCgedTNWrHB06BA17B0DxL2/o40haiXLY9Sry90+n3V48DWu+TbEvZMZXarV9FdoygfrjUfCRXBxmPXjb8HRB1I3SsUYXjD2HZ1C6aQlwpKYBSRIIPGpal5UFajCUgknuAoF3hlq7ibOIKQRdtJyJWlREp5EcdzUpG2teCdhWW19bYxhousPeS+1MpWmRChwg6g0zpGwm7wpNw2DAHWDuB3HrXYFgdtgSbxNkt4t3DvXFtZBSg8k91TLbIUvWjg7AJI/YV+RoTrcGux5o4321DjUdGkmrnErYsXbjah2kkg1W5I0rtUrRzVRquiKPnbAMZwQoldzbrCYPvK0KdOYUBr31550c6NP3ay860sCSMsamOFa7ovenDcZt7iTkCsqoMaHT+flXsDLI9lSVobSSYBQgAx6Vw5o1M7ccriYXoNgF9heJpfKAyw80plYUdSDtp3EA1P6QYo5hd1aO2pCbsFRBImE7GR3n7qv+kuKt4HYKeQy046VBppKhEq3UdOAHxrznEbxeJXirl0JClbJTsnuohBydsnJKja2vyk4yICrfD1pjctqBP8A3VcM/LV0iwhptLmB4eplyercKnE5wN41Nea2wGeOFazBnmnrM2N6hL1ushsIInIlSwpxQ74TvXRzYx/GrRioOX4XTNXb/wC0BihKut6PWigkgHJcrHCfs0BP+0yhvFk2F30ZCCpSU9ab7KkSJEyjQajWsRinRxTyXLvAiXku5VmzP6ROdZShCPt9lIJrxXpUonHLvNIOYAgiIMCRHdtW0ocPkx6saFjeZT05D60H+0O43cBi46C42hwnKA24lYJ7jEGtbb/K9YuW6XXcIvmz1edaA42ooMSUnWJEQe+vkjo5c47aW7OI4G/erSWy0sNoLqEKIggpMgHYjStl8nvR3pK/gV9Z3Fg7a4c4VvB98FC1qynsJB1KSrKSdtDzrgcUnTOq7Wx9RYH8oGG4xgjOKW1veJZdSpQQtKc/ZJB0B7qyzF1YYr01bx60YcS7bg9WHRHaUIJ07pEd9Y75Jbrreg1oFgpcadeaWlXBQWZEedXlin2HGVBOiCZB20O2s/dXFiz6s2XF7r2/Q1cKhGXlGvusSdxe7Wm4yNtsmMqBqrzO1WIf0EGs46OoxF1WyXEpWDt3GpZuYAGavmePyZZZXHLK66Ho4IwUU4rqXSn441ybkRvVMbgqHvU1FyZKZrz9TOjTEt1vTxoZeAGtVnXqJ1NDce76qbVFUkXto99Iog/UJrDdGiU43iKpJ7QrSYe9LixP+GqslgDwbxi/SeJBraCqLIdKSZty+ElM66j76+JsUXOL3yhsbh0/95r7MQ6FqSdNx99fGGMjq8axFH2bl0f96q7/AE3837HPxLtoRkyatbEyTVM0qKtLBetd+RbGMSxAE61cJbQvAujqEFMmz60gc1uuK179RVIpcIWZ2E1bstttYXgwaQtATh9uo5uKinMT6qr3/wDTKrNJ/A8j1l/0kviWCErTb2gbaKlnOSQoCBmA9dD6ipGKNIt7LRwm5Urq3GSCOrIPPiaku32G2HRqwN6pRuHy+VLaJK24WMojYA666zA2ioD61XFvbupQ6tt0dcXHVDMSeetfT+oZq4d79XX1PH4PHeVOugDF3vZ8LbaSIUTJrGXTsK4HjzFXXSG/YceCGXCpCY1Omsa1m3lhSzExXzWRnuwREu3OyRwqne7RIiTMCrK8Mg1XML6u5Q4sSEnNHOKyiraRpJ0jWu2LTVghoJaUpLYBVl5D/WsmbVXXqOURO1XYxxbqSnLHjFBCFqJKS0CdfeFfSShimlT6Hk4nkx3q7ka1tQowUI8TtU1FihQMsNx9rtCKRtm9SQWnWhGu4qUz88SShxpWYFOw40aUtkhym3+YZ82MSAW0TAnK4dPGiJwdlUQhW8wHdY5RFSGTjKHQrqLZwpPuqbkTtrRkuYvqV2Nosq2KkERpwqkv7TNzfvfUiM4K2VGUPxt2VT48Kk/MDMb3IJEgCCY8KksvYk2T/wCFWh0jVS9PjRTfYlPaw63ImcoKgD3761Sgvd+hm8kve+pVuYE0DIduAnmWxr8aEvBWgOzcuz3sx+NXPt9+B2cOaB07WYk99KMSu4V1uGlRO5DxH9Cq5a8AssvP8GdfwgNgFF0FK4pKSCPzposDt7QJ5FtVX5xB5KgXcLSsDYLM6etOOKoUQr5tdaUkEDqtAJ9SaWiK7FcydFD7AvMEJfbzbahQp68LukgFF5aqBE6OkR6irlN3bOA+1e3EfZyZh+FNNxh+kN3Sf2kyKfLQubLwU5sL9IEXDJnXS4FKm3xMe68NOVx/OrhDuGFJK1uoPe3M04fNZRPtaQRwKFa/CjR8Q5r8FUkYwhOYPLjuuv8A/aidbjzawOsucw2y3M//AGqwCMNUSPakgn6xSQPSuSxYmT7UiPCCfKnofkXM+BC63pCkqE3k7H6afxpA/wBIcgGW9KJneRNWXsdiUym8R4Za4YZbq927tzykx+FGl+RcyPuorvbukKEyRegL45ZmPKlXiePahxF5JOstDc+VWBw1GgTcMlRB4/jXewNiclwBHEq0p+0u7DXD3UV4xfGkiS1cRESWB+VJ8+YkkkrSsdyreY+FWycOdygN3ScvABf9a044NcbJuUb/AOYfvoufkV4/dRSK6Q4gsDM0kgbxb1FaxB1dwhOQytQEFJA1MVp04NiDpysvHfWXIjxoDmG39q+0l11QJUNOs1ieIqG5eS04VsizdUA6rJtmJ18a7OqIobTa1E+P41IVbqA1EflXoxZ5zQJLiuNKXVA6U5LB8T3U0tqk9mrsmjutNBcdnSiFpfIxQFoIO1JsaQ4GalW2pqDmy8KlWy+JrGZSLVPubRTV6CkDyQjehOPiNKwZRzvCoL5orroIFRH1UhkZ0ya62SV3LSU6KKxB76RRk0rZUl1KkAqUASAN5ilkdRZUFckBWZSStRCZ0zNTm0obZBKZLEkgZSgiKIhTmb/iDwJBB23otihartpBLwSpQ98CDxr5+j27D3tqm3W0gJaAUkHUkGeNScFEYrh5bCCVXKNA4T9YcONSsdbCfZlgqEyNEZttqi4M5GM2JznR5v8AwdT2xx4Up7McN0fRcEFQAHIClMlMAEa05W5E6ExpTifq5okb8a4TtGQsiDokjfjSnSZJ3pi5OkqEakxuKUKEdkykbEmgBSDCggju0qLiuIM4ewhx9QGYhMkdx/KpQVGWYBIiOANYb5Qm7nEbixw61B7KFXC404hI++k3QHzolU0pNREOEUdK8wr7FSs8ZxoO2qDT7lvOgkDhmqODFS2znRBO33VfVUZy2dlXRbV9dtctPtGHGlBafEGabcJyOHTShVg12Z0Lc91s7pF5ZtXDWrbqAtPgRtRBqYmsj8muIe0YW7YrV27ZUpn7CvyM+tWeF4RcYd0jxO6bebOHXkOBkklSHeJHCDrXzmaDxzcTsg9Ssv0tqVUC7HU3DLvCerX4Hb0NHxe1+ccHu7RLqmXHmihLiSQUngZHfFVmD2d+jo5b2uMrSq+QgtrWlefMAeySecRWRSI3SOzzPIfA98QqOY0NZl63hcjQVu2wLzDwFDt8e5Q0IqkvcPICsomtIToiUDNJTBPKvXui14rEsDsXwUqdbHUZf/UGgJ7og+teY+yKQrtCrPCsWewuyxBhkKzPoyoUDo2TopXjlkU8vtLYrC62YXpbfDFMXysKKrW2lpon62vaV5mT6VVJHanbXakY0bGmtFSk5hxoWyomT1OyQwmCCd5q2ZuTbNOOpbLoSg5mwYKxxAPM1Xtp0FWDAMAgTHA0n8QRLwTGLfFEC4wq4AuBCig9lSFlMT4JTO1Lj/R3A+llsBiTS7W9bQlLVyyn6QNpGVtsJ2JWolRKthXk2NtvYL0huE2ri2VJVnaWgwQlX+pFazAenzDzrdtjhSw+r3LtI7BOiRmHAxOu1Xm4PQubiexePNfsyNt8hNvivQLpqvCMScSvDMWT1bF3bukMLuECYBI1VGZO244173i1tLipIKlbkuZ1HvJ4AV41guJOYfctvMBC0HLEHRQGqUhXACMxjevcW7lrEsGYum3AW1oCpU4AnbiNzWHMc/xLctx0u0eW2WHDA73E7ZsQw7dKumxO2dKcw/iB9amOq6xLLyZzIPVk/EVY9LGurCXxMJACtI0NUWH3SVqWwfrplP7Q1+6a8CN4fUd+kv8AP5R3SqWD9DT3Susw1p4DVswfA1A9oKkgzUzDfprR22Oy0kJ/Cs77SUhSV6KBiOVc3rGHTlU/P/Bpws7jReMvEgyeFNLxSd9TVUi77MimquzXjNI6Uy5Tcyda5Tu2tUvtfapxuzUOJSZosMeHtQST7yVD4VlsOJR0kuk801YWN3lvGCZ96D51VJc6jpSsH66SBXUl7IpO6NUhwojxr5F6Ztm26Y420fq3r3xWT+NfVSnTlMnWvmP5Wmjb/KHjGkB1aHh3hSEn75rs9M/G18DDiOiZn211YWLkL3qkS5Uu1eyrFetOGxzqRfqXKSOYrUWCUrwiwWkjMm3aQEkDYIArGJeBrSMXKk2tu2FQnq0naI0Fe/8A6aVZMl+EeR6zvCP6mgt7lm4FlZqAKmytABEghSifI+Fe8dCMKuepQ9aWGAupCRmQGoUOYzCda8V6J3VvdvWGFotbZV8t0vJfKTmJTrkPDLE+tfQHRiwtWLZV29hybS4bScrrTiYOkRGnoRXr+qP2YxODgVu2zN9IMDsMRvn1v9F7RSROZKECfHs1gcU+T/orelRbYucOfJ0DasyfTevSX+r9ndfRdPtOKJjOkhPlJ0qoeuXkWyk3CEvT9YoBHwI+6vEzpJ0j1sTbVnz/ANMPk+uLBLjuG3Ld42NcnuuD907+VYrCLMFbyrhvMkJypngqa906Wvshgpes1qRwLYnL91eTX7zTd057O2chMnrJzE99b+n4teVN9tzPi5uMGl3ILtjaltR6szVILcBZBBir5d4cpHUp8RNVjzsqJCI8K9vJjh1s4sMprqTrDC7Z5tPWdYlRAGiuO3xOlWLXR62UtCetuEBQ1MjQ7H41S2+IvMKGRsmCNMxG1S09IL4FBKVEoOhJnx4Vl7I2pstVdFVdWFW947mmIVpy/M0E9GsSQJTcrj6va3PKmjpY+AsCzACh9rb4UT+2DpyzZARr72k8dIp38RVPx/BGuMPxS3jLc3ChlzGAezzmmKGKIcyC8dJ3EzU9PTBRKutsyQYIGmnPhxprfSpGztnKQcyISOyaafxJ0y93+CK3dY1q2i6dUBBiDxqei36Q5Un2hoZt8x28dKInpZaFH0lm4pz7cAVNZ6Y2iQsKYeiQUju4zTTl5Jcf7foVVwMfs2lOvuttt7TmHangOe3woWH3eLu3Q9maauXCCYUQR5zpVzddJ8OxBlbV20Ugp7J1EK5yNedRrPEMNS88HLglpSE7uE9oTtPlpVapLuKl3iLcvY+lZ6/BWkGJhKANO6DQFXWLJJC8GBO+iT+dXlv0gsW0tJLzawNBKjMd88e+lVi9jHYdYAVxS7BBFPVMmo+6UDmJXZyzgYTpwza/GhrxN3LBwVQOxIzVphfWlytC+utBmBSOsdE+J1opct9UoXbpVBADbwISPvmjXLuKoeDH/OJO+ELgb6H8qT29v62EOCduyfyrahtpHaS4nOO0UpWJHIxNFCUgJKsxWYhSRJk8+6lqkP2PBgjf2kSrC3AOcGk9vw7XNh749a3byUtA9Z1iABplTI8RHnUF28s0ntPLJCDoRqT399GuQez/AIzJC/wv61rcp8FU8XuC7xepPcJ/GtWm6tXMw65tOkkKSTypFv2jiynO1JA06vX0prJIKj8fmZb27B85/vF8kd6QdfCa4XWE6hN/dpSTspGlaVkWZXCMuXNqVNpnbkR3VIaYslZiGmSrWZbSTM+FLmvwFR+P+fsZM3VgVnLitx+0Ub0Kyviu/ZQb5akqcSIOubWta9h1qrPkRbgJ0A6hPx0oRw6ybDLiE2rawqQeqAXodxypPK32GlGi6wixuHVq6swoagnWpb2G3BUQVdrjIABPjWq6D2bNxZlRQVrSJOmsTWpThLLklSEHKBuJrs5qj1OVY9SPJU4fdNrgsxrGqab7PcgrzNAiNo3FetKwVhuVZEDKNCBAAnWnXGAMW7SDlCScupHMb0faIC5PxPIHHFhspNohPMiR+NQHHU5znaGpnevaFdGGDauLdCSEgqJOkzt/XhXk/Sdhq3vXAyOx2lCNssAj76qOWM/wiljcTNvEqOlNSh0+6qKQmFa0VDqRuYpSJHttXGXtLB8KKEkDU0wPpggGmrdkb1mxirMTUV1c0rizUdaqEMek09JIKyADDat9ojX4UJB0ojainrCCB9GqZEiNqzzfgf6F4vxojdWkoCglsJJgjrIn+vxqxwdtJxAEBKYTKQHM3dVWwUgrT1jMDUqLc939eFWuAZPa1wUlQSYhEaSPzrwofiPYl0LfGyhzD2FJ1IcInNl2mdagYGk/2gsQlKyfaGhBdke8KkYtlasbRHZzdYpQzJzRMkn40PoqOt6UYYEdXPtSNkEHes8r9ovH0PoREkmRPDanpEqzjTTWRGlBKikieJiacXOBA2rjOwcV7AnUCuSk5ZB23imCRJgHTSnphBMKjXSgBriVKSIUQkd29VFghL3SbEbpYzJZabtUk8/eV94q4SpJMZjHGTVR0ZleHruknW7dW/v9UqhPwAqWB8jzTkrIoAVSzX1KkedRMQ5IqSyvKarEqIqS2ua1jkMpwJF6gAiNTUImp09Y0DxToe8VCcTlWRypye9ix9KLvoTiPzd0itlLVDTx6lyeStj5GK9jWI4a18/Exxg8K9s6NYj864Ha3JV9IpGVZ5LGh/OvI9Qx7qZ1Yn2LMK3GlIsCN6z/AEQfxc212xjzbntFu8UNvqSAHkcCI0P8xRel93iVjgq7rB0JcfaWlS2y3nzo4gD02ry7N6JlurqL5xH1HPpE+OxFLcLDbimzwOk8qC891tna3yUKQQEuZVCCEqGoI86DjxWlll9B2lBI9RTXUH0JC7Zp1CYAmoj2GJObKYFVzGKqBIPAVYtX6VISSdDtVO0JUyMvD1tggJpiLZQ+qfGrM3SHEjXelStB0JFGphpRFatlwNKmMIyRmIFKpxA40MqSrY0rY6RkflJsklq1vmtSkllwjkdU/GR515xfoK0oKd5iva8WsPnDC7m1IEuIhJPBW6fiBXjL5ORQ2WOHIiu/h568TgzKSqSaLjop0vxHoypth7+9YerU26laoHHIfqn4V9e/Il0qsekvR11OHXJd6hWqTHWNzqAUnaNROxr4ZunuuUkwZAivY/8AZRxv5v8AlIVhq1QzilspsJkAFxHbTv3ZxA51x5FHU9Jurrc+m+kFsm5S+wZgpMkqzZTzJGknlXnbtrc4VcsvPJlsKCkuJ1Srnr66V6rjzKmnBmzhO4mE+iRue+vPLu/ucPxm4tSEO26+11TozIIIry+L4VZ5KSdNdDox5NKrsW9g6GXwAdQY8RuPhVF0hSGMZuUjRKyHB4KE1ZJcCnkqbyhIgQNhVL0ouEuYrodUtICvGP8ASs/V4J4U35Hwr9qgPXwjSmdfJ3qGHRlIoanIOlfNSidyZYdfFPD8iqkv6nWnB8c6zSHZct3OVaVA7EGo2NPdXjFs+DoTv41BFxTcYWXrFt1PvI/Ctk9qCzTe0SnQ6V4b8vVuWukWH3oHZuLbIT+shX5KFes2N111she2YTWH+WuwF70YtroJldpcDXklYyn45a6eCejOviZ5d4s8VQpR+qojwoyFEcDRejt0XLi6bn3iFpHw/Kr4DUyNuFfYYuBjlgpajycnFPHLTRVNPEjWtM06nqbYyTLSTHlUNpsvuIaQBncVlGlSr1oWlyGEmQgBIPPSvT9L4WPD5ZLVdo4OOzPNjTroz0L5Mkt3N8V3loV2tu2QXmx2krUqQT5A7V7yXSxgaGbe4W8h39H1qpynlqJNeV/JDYv2+BsPWzqEXN0sullxJhxEwkjjOh2r0K9eaeuWrZ4OMydQFdgK+7zrTipqeRvsv+CcENMUhvSMu2FiyxcoQorhXYEGI58ax94tpKcycyPL8quelV/cPXKGF3SFBoQmABIOvgfSsxdreCdChQ46V42R2z0o7Ix/S27SZSjEkoPFCoP3615VfW3XXTrxfWStRM1vumVzcNpeWppgAaJVJKjXn7lwvihPrXp+n4k05M5OJk7SRHDbqD2XdO8TQnLt5tyCG1Ec0UcvkE/RTy1qE8pSlk9XHnXbJOK2ZlBW/aRMTfuDdm3P/TqQzeFaSSxa6c0HX41VB5KSMzaj50RF2ykfo3Qe5QpKddWN4r6ItDc6CbS18p1+NILxsSVWTPko1XC8t4EoeHPY0/2y2gR1wPekfnVcxeSOV8CzTiNoJzWCZ7nDRE4lYyJsVR3OVVe12xHvrHd1f8672i1kDrTHPqzTWV+US8K8MukYjhZ9+0fH7Kx+VHbuMKWBDF4CTpGU1Rt3NqB+mSDtBbNPF1bySLhueeRQNWsz+BLw/qWrirDKpSmrhsAxJyn1FIlrDtJdUgET2midPKq5N0w2vR5DidwJWkTz0FTbZ8OLQoXVopwIgZ1qB38qfM+CE8deQzlthewvkTyLKgaYbTDidLxnxKVD8KIWi5o5dsOFJ+q8gj1Otd1amwQpTfATmSqR609fwJ0vywRsLDhe23mSPwpnzdanVN1bH9+pYDkQGkGfPxjeuDWh/uwnmUTHw+NGv4BT8kP5tZ+rcM+Tld827RcI5aO1LNu2CmLVAI3JnXx086Y4y0iCbdOadSlJPntr4UtXwDfyD+briOzcKIHJ3+dd823kiHVkxp2waU9UVAJs0RH1tDPjXf3daikt9UgD3kICj56j4U9a7oKl5FTYYkhQKHHQrcEGn9RjCVhXWvZhsY1oMttuQ2Q4gaklER3QTUhAtcoW7cKST9RKFFQH8UTRqj4FUvK+Q6cc1X1jhg6nIN+/SlQ/jjWgKttijcUoeYbCgw6sg6Suc/gYP50jT8EH2t6DoQHF6R40a4+AqXwFViWNpEqQ2pI17TQio6MSxC6um27hLamysZoTEDajqeaUSHbl4iffzEnv0n4UBZtzcoFuyzmBCisuEq++PKpco3siknTs9B6N9JlWNspAVooc6u2OnbrZPa7xtoa8sZe5UbrdJrvSVbo4XaPVD06U4lIKQShKkglW4Ov30c9Piu2QlX1EhOaNYGwPdXkod0p6H1JBAUfWnoi+wtUvJ65cdOkXFsW3VFaSgAgpkaGQBt3f6VgMcvTe3alhQ7QOXXYcjVB16tYUaTrjJJJp6IpVFUFt9RxEmdaM2ylcTUQvgU32tSfdqGh0y0TapA02oLqAmYNQjiDgEGIoSrxStyazplaWSHFa0AmaZ1mbjXA0BQZB0oyAVdYEkzkO28VHSdKM0vKl45c30ZEeOlY5/wADNMS9tAbcLT1iZuNTIhI1qxwVa/bEBXXEEEdqIH9RVYCnNq0M25l3SpWGlKL1o5G0hDkEl2e78a8FOmew1aLjG3FKcbQkO9hGpQRx/wBKkdB21u9L8MQrrYD+bVQjQE1UX7qXrh1csweyCVnYcav/AJN0g9NLVTfVHKlaoRP2T+YrObttlwVJI9uBMgADTjXFRAI046ihBWoE6j0pvWx7qge6uQ6iUXIG8EmKYtYza8KGVyQrUGlVl94QOU0WBA6RXZtcIvnUdhaWiEAfaIgfE1Iw9n2WytmGgEpbaSid9gBVV0h/vKrCxBEv3CcwB+qntK+4VetgAkRA5VN7jPi+a6aZNLNfRKRwUPBp6FQaDNKDVKdCaJ1u9C99Doa65HakVESqpOfOjXetoztUZONOwRrc/JdieR66w5Z0WOub8RooekHyrCmpOC35wzF7W8Ts0sFQ5p2I9JrLPDmY3E1js7Pc1HWnIVp4VDxh91jCbi6sm0vuIaLraSTC9J4d1R+j+JoxbC7e9aEB0GU75VDQivn+h09rLB8dY2pKtQoEGq5pBucLdtliXG5SO8p1HqKBj2PIwfEMMYuGCba8WWi/mgNq0gEedSzNviQjQPD/ALk/ypDoxikw8vLtUliQg67CBNS8dtxa3iy2Ow4QtPcD/OoGc9aABATx5mui7Rj0ZJQ6UjJJorDy0gJJkioocTmKogpFMS/KwTpSodlwhZLMzNEtVmR41FtXAUkcKOyIVoKkotmjI0ryLp3ZfN3SS5CRDT/06P3tx6zXrdudqyHyqYf1+DM3zafpLVcLP6itPgY9avHPS7CrPKXkwokbGrPoZi68C6WYPiraik2l026SkAmAoTE6bTVYe0mDTSw4NMivSpydbRrE/SDGLfrrND7CVrSpE5kIAJT3r4CvLumqRb3FjcJCSHEqRoCAcuundB3rT/JjiLuO/JbgFy6lSnDaNoXmt80FIy7A/q8aovlSZctujQvHUqQba5bcVnICignISRwHaEDurh4hTcG4Oma46umZ1OMqZbPVNdv9Y6VRKuXHLla3VFS3DJPM0bcVEuk5YUN0ma+azcXl4hJZHdHbDHGH4USku6xXLXpUcHSRsdacTIrAsRSp2pM5Apk00nWlQBQ4ZqU0vrWHGlcRIqAqiMuZVpVSrcB+DPlKHGlHVCqkY9ZpxbAr6wciLhlTYPJRHZPrFVa1ezYqD9VzSrhDkiDWiuLUkHU+YLNa7LEElRyLQrKoHgZgzV7d3a3LxsNKzZlAgg6EDj5makfKZhKcO6X3XVpKWbmLhGn2t/8AuBqBhLZWoLMqcHZT4cq+44GWqCku+54/EpJ/oavBbhu2vOufQstjshSRISeJNTcYbVe40y2wZVcdWlHirQUXA21HDmm3mAEiRmnczy51qeheG+39NrR9aQlq0aLmZQkZhomfMz5V08LxH/USl8GYZ8P9FL4ns2BWLNtYM2nVpUyw2lsNLieyIlJ48/yoftKfaHVrcLiQI6q4Oo89/jU+6KLaw6khtMgCHASkjmDWbxeGWQkqWlQB0WnMkeB3innnSJxRtlReOZ7hSvZkxOhbXt6x99VWIrbQ2sqQ8kAcATPpNHJAKijIf+WuD6VVYs+tLCjDg04wa867Z2dDzXphdIDgDDLis6tS6VA6cgTWWVcKntW48jVp0hu3HsQcgBSU9nUceNU63XP8tNe/w0XjxJHBP2pNhE3DZHbac8jSF6yPvJeBoHtBTu2DUV11Slz1UDlNOeXT8f2COO//AGWYOHn/ABHR4opQixP/ABBHi3VQHCDq2fWnh9HFCvWs+eu6KeJ9my0DNof+JT4FJp4tLYxF0z5g1Uh5o7hY9KXrWua/QU+fHwieXLyy2TYMqOlwx60YYU0f+Itz+/VIHWeKlD92n9axwcUP3TVrNDwiXjn5LwYM3/msHwWKf8zJmMzM/tiqDrkcHj6GnB8TAePxqlnx+CXiye8XrmBL+qEL/ZUDQVYIsadUv0qqS8c2jpk99GbvHk6C4I8DVLNjfYWjKukiacFc/wApz+E0w4Qof4ax+6aajErtBCkXToVzC6O3imKQS3dPkce1V68fgn+r5AHCyPtCm/N7g2WseZqacUxdQCS+6qNhE01WKYoTmUpRk7lsflRqx+AvL5RFFo+n3XnR4KNKG7xJ7Ny8P3zUj5zxGJIEd7YpPna8jVDR8WhReMLyfAEDfo927eH75p4ucTRteO+tP+eLie0xbHxarvnhz61rbET9kin/AEwvJ4Q32zE5kv5jM6oSfwpPbMQklRaVOurSfyogxgRBsrY+ZH413zqg6Gxa8lmj2PIe37qGe33uktWqo5sinDEbmIVZ2au/IQfgaf8AOtuVf/w9IHLrTSjErUzNivyd/lT9jyK5e6BOIOwc1haq8QrT40xF9nuWgbFpslQEpUrTyJqQcRtAP9ycnl1lQBdqVcoytpSkqHCTvUNRT6lK2ncS7QrWipVpUZB1omY16COGUSSFSKUGgBVOCqpEUFmmKVFJm0phMihsKEUaHOtKaSoZokLwph3p9MVUjRwMGiJVQJ1pw0pDaJYNEbKurdjL7sHMJESKjJVpUm2cCEuFRIlBAI3nh8a58/4GGL8aA9agZj/d5P6n9f0KkNLTmBBbMzs1QGypRchTxMzogaTR2VOQgxcRAiYFeFM9eJJTmyjKVxH1WokVr/kwaU50lDqi5CLZZOYADUpArIE5QJBjbtvbVtvkjSPbsQWlKAkMpTIUSQcx/AVjLaLNI/iR6jmGY8J37qXshQEnXUChqPPY0Ju6YecWhtxCnERmCVSRO0iuWzpJOaFjjy7qRayYUJT3flTZAikUZIgbcO+lYyoD6HumDTQVPstqpfgpZHxgVfZiJLkgzsBNedYHiDK+mWIqh1xbzhSjJrCRpJ7q9DSpIUSVdrjwqUxtUfGddSClr6E88Wurq4DvpgdNEQqKHFKNKatCaDE8aGa5JoTqlqcS0ylS3FkABIkknYDvrSWRKNsIxt0ex/J7iXzl0aaQTmdtFFhR7hqn4H4VoUJCdAkJHAAQK1OF9BkdGPkttLLqkjFLdXtl4sbqcWAFp8EjKB+yayV5cJt1M5gqHXA0CBoCdp+6vByS1SbR0pVsEuba3uUoTcMtvJBCsriAoBQ2Imo+JIUpkrR77Z6xPiKmZgdRpVcMXs3MadwnMoXqGw7kUmApJG4PGoGR8bQi4sUPoTIRB/dP86zLhzKCQACDtWstUQbizWeyCQP2VbHyNY+7S4ziChELSYNbY99jLJtuPWnLIJ2GooSRodtKclRzEH64iiKZKVBKdY0NadCUSrNUJA76s0e+DwVVOwYOvlVxb9tANRIpE9qlxCxRiGHXFq57j6C2fP8AnFdb6iDU5KAG5OgG5NSUfOS7dxq9XaugpdQstrB4EGDVs04etLbiVqMDKUbTTukN9b4j0wvbuxGW3ce7JH1oEFXnE+dFbASsQAfOscrujeB9Uf7MWIC7+T24aSoE2l04glKVSAqFCSnWdTWi6bse39E8bt0oHbtnCkJQRKgJEZtVHTfhXnX+yjcBK+kVihMJIafEA7wpJMjbhXrOIIQ8u5bltYcSUKIUpehEak7DuG9R2K7nhHRS+9uwdlSzLiOwry2+EVZXCMwI5isb0QvfZ8Vds16Z5RBEQpJP4TW4V618zxeLlZWuz3O6ErRXWyyUlB3SY8qLzqC4tVtipQoEocEg8u6p28GucoG5zoZPGpChoaAsUUA7cb1wpiDGlFGpp13Aj4okqt0up95B3qdavBxpKxxFCy9YwtB4iRUXCFkBbR3QrSl2oDL/ACwYd7RhNniKBK7Zzq1n9Re3/cPjWAwRrOpslQHagCYmva+kVl85YDe2kSXWyE6cdx8YryLC7dbbKVKSUKSY158/GvpfSuJ/6dw7o4OJx3NM1lk4htpLaT2B8TNewfJXhhFob1RUgvKJS4BKcqeChyJk/lXhmHW93d31rbWivpHXA2kRvNfWPRTCPm7BEqZylphCUIcQmTHJSf68K9LhY+05vsc3Ey9nSu5Ev1EPtoI6tMjVs5m1eXD+tay3SC4Dl06WAcsk/ROBQHlWgvlpHWvJhIB1LYlJ8RWKvyl99SillxXdKFVWeduhYY0iDcuCO2Un/mNxWR6U3KGbRwkNQBMJUfurVXSlNpOVT6DGkgLrzXpneKgNpeUpRPFOXao4fG8uRRKyy0xbMdcXLZcUT1gk6kigl1hW7p8xSXKnlKUSVKkySeJqKS5Oo+FfRSm47UcMYJoly0To6jzpOpSrZ9n1qEpwjdI9KA48o6BAHlWE81dS1jfZln7Fm1DrRn9YUhw1c7tmeShVWl1Y+oDTg+oboHqax5sH1RXLn2ZZHDHPsg+BFJ82O8G1Gq/2o/ZUPBRpybxY2U4P3qObj8BoyeSd82Pf5K/4aT5ud/yl/wANRk4g6Ih12f2qOMYuBtcv5htJqllw+CXHKPGGu8UK/hpRhq+KT6U1GN3g2uHKKOkF6AP7wrzFUsvDktZgZw8jmDXfN5ijjpDdLVDjySCdSpApwxxQJBSwobTlj00q1LhmS+euxF+bVc6b82q4GrEY6Ik29uaX57b1m1Y25/zq64Zi1ZvBW/N7g2UR513sj42cX/EatU4uyrezaPguPxrhiduTrZDycp6MHkOZl8FWGLpOzrg/eNcG7xI0dcj9o1bfOFodTZuR3OUovrKNbW4B7lD8qOXi8i5mT3SoPtp3ecPiaULvUqnrFT3gVbG8sIks3Q9Kab3DDsbnzSKXLxe8HMl7pVF28iCQR+wK4v3ZOobP/TFWoucMO7r6f+nP40oewtX/ABax4tGjl4+0/qPmP3foU5duDMtt6/qxThcvDdhvyBH41bFVhEi6BPIoNOixI0vGv4TVcle8Lm/2lQbpfG2T5KIpiboZ0A2xBzDtZzz5VdZbP/zTUeBqvu7m3bWQyguAfW2FRPGo76hwyKWyiWyTBok0EGiA16UWcTQQGuCtaZNLV2TQ8qpM1NpKGwocTSUlITFQ2FD6Ys0hJps1DY0hKck6RTaUVLYwwNSbPtrWnXVJ28JqHNTMLKfbGwswkyD4QayybxYRVSQJpA6xQUmQRoFOQNKkJypUM6WgArismgW5QlYnqQY4pJipI1Cshk6GA1XhSPWiF7J1HVyDEJbKj41sugWFYjdYVc3FhiKrQl7IYbHbgbmeU1jFqWAR9NExqoJmvXPk6b6notbEpguKcXqqZGYgeOgrHLtGjXHvI5zC+kybf6LGkOOaCFshOnjUbD+juMWVy68nGG869JLAIrYBUgE89YPwoixrOk71yOJ0pmcNp0lA7GKWUzOrB17qg4xddI8Lwy4uHn8MdSlJGiVJUSdBljjJrYEpjMSdNwOdZbpworbw6xSAFXNwCoTrCdfvpNUBnsD6N41h1y3eMN2zjoQB9I9uojUxA9K1rL2NogP4S2s5ffRcp1PnV0wczTatQpSQSN8tSATvlE7b0tI7PiKYpwWeZ9aHNJNduqjKg3WLH1j607rV/aPrQM1dmqlkfkWkkB9wfWNd7Q59r4VHzUk0+a/IaEWLLiltSTrrrXrP+zj0R+felZxu8az2OEFK0hQ0cuD+jHfEFZ8BzryOyMtR31670W+VBfQfophVlh+FNu2y0rddeC4U48VdrN3iAPACtM2TTiT8kRjcmj6pNuLhtSVjPnSQocwRr99eHY/hiba8vMNu0BxDThbKVcQDIPpFZ1n/AGkL7PpgbI0iUumam4d0kHSO4NwsDO80l9J4kEkEHvSrTzFcGpdC3F9Se2n6MJTokCB3VBdwi0dxa3xJbZ9tt0lCHAsjsmdCOO53qaFtpdDPWJDqklQSeUxT4VsTTEV11DV4y6fdV9Eo+O3xqs6QW4DwfCQOsGp7xoatH1MX1s+i3ebdglBKFA5VjgY2M1GuD7ZhKlR9IlOaI4jRQ/GnF0xSVozVy2EhBSe1IApXVFJUkGSqNeYpzoOVGmtNZAcuApXugR5V0djAeiFBIGhq5shDYHrVIlee5KUgQkRV3YmG54beNRItbsntAhWlZ35SsdOH4CbC2VF3fHJpulse8fPb1rQuvJZSp51QQhAlSjsANzXjmLYirHMeuMRcBDZVlZQfqoG35+JNQ3Ss0jG2QLayW2RlCM0RM1LbYdChmWlI232pziwXCkcOVEbKQkzqZ10rnbs3R7Z/szOpY6W3bSTou0Mk5plKhrpqN9693v3Ju56zP2gR9N1noI37ztXzv/s6u/8A50lSdAq1WZ7QgSNZGo8eFfRd8sqfKisqSrclxKknzGqvChAz5Ox5blv0ru1tKlbF04lJJnRKzAB416HYPou7Vp1HuqSFeVYbpdP9rcZmdL14axPvHlVh0axZlm36l55KMh7BUYzA8q8v1DE5xU11R0YXWxe442HGkOJVBbVJ8NqdarzsIMySNa5u5tr1txtLrbgUmYkGq/C1Fl1dstQBTITJ3j+VeSotbM6C0JoSgNacVRxpijPA0UAgpZ1im7GDXRrvToQdpRSsVAdHsuKiZCHNPyqVmIjjTMVaU7bJcR77evpUtUMsmjInnXmeO23sOMXDaRCCrOkdx1/OvRrF9LzCFp+sJrO9M8MXc3Nm7bNlx11wMhIGpKth6/fXZwE9GWvJnlVxLn5EujqsUxw4gtvM0wcjcGDmI1I8Bp519H4mhFlhaWWypbihJynIsacU8qz/AMlPRdrCcHtWiASyJVKcqsx1Kge81bdMnUPQlQSSDCUuJKFDvCt/SK+rX9OofM8h+23L5GIxu4AtCykqLxnMmci/51irpxIJDiykDg8j8a0OMKcdBbKk3LSdQ0/76fBXH086zF24ls5Uuusn7D3aT5H+dc0pamdCVIrMReLbCihIII3bc0ry7HLxl26WXC5KTG2Yes1selbqwgp9ntVE7LCo18IrDvNu7KatnNJ3r1/S8T3yfscHGZFtArF3VtrLhHimhdfbL/xkDxolxalSieoSJ+yajKtkiZZI869GU8q7IyioPv8AwGAt1DR5o/vUimWzsWz4KFRFW7estq9KE5bNx2c48qxlmmvyotRXkmG1Uv3UA+BFCNg4TAaVNQuo5OKHlTg2sbXJHmaxeW+sTTS10ZJNg7E9UuPCkNksboV6UNJuB7t36k0RL98k9m6n96lqh3iw9vyhptFD6p9KQ2p5UZN5iIOUPj1FFTd4iCJKFHyNUuW+zE3Nd0Q/ZjXC1J4VYi9xCcvVIUdvdFO+cL5MBVm2dPsDjT04u6+gtc/h8yt9jPKk9jVVkcSfSfpLBBjhlrk4sz9ay8hP509ODyLXl8Fb7Euu9hXyqz+drUHtWigPOnJxayO9uvyJqtHD+RczL7pUmyc5U32Nz7NXXzph/Fl0ef8AKu+csOO6Xh/XhT5fD+8HNy+6UvsrnKk9nc5Grw4hhh+s8P3RS+2YYR+mcH7lLlYPfDnT91lF1To+160nVODaavhcYaf+JI8UUocw5UxdpHig0+Rif5w58vdZQpDyDKVKB7jTw9dAyHFc9dauycPO1215pNKEWR2u7c+Z/Kj7PDtMOf5j9Ck6+5ygSCAZ1QPypA++OCD4oFXfU2pEi5t/4qf7IxwetzPJwU1w9/mFz4+CiL7vFto/uUxVyoAyy0fI/nWhFi2ROdmP2xUHEDZWkJKkuuEe6g6DzqcnD6VbkVDPGTpIsbcy02eaQfhRxUWxcDts0tIABSNAZipQrvxytI4Jqm0OpaQGlmtLMzqSlpDTsDjTVVxNNJqGyjqSurqixnUtJNdNTYDhUizUU3DZGhkRUcUVk5XEnkZpSdqgJkHNI6+ZgAJA8acEqCVSHN4OdyNKe82C8sZQSTMrciQdRAoJKTJBaGukJKq8KV2erGqFX1ZS4QWgZ0iVRXt+CIFnhFlbDTIylJA0AMa/Ga8gwa3Xd4ra28ryLdRm7AAidfKK9eCwYJO9c2d9EdGJdWWiFSDKtQdgaJmgwNZ38agNqITorKNqOhaSE5oJGszXNZsTCvsaHwg1jb5L150/bbaSlSLO3CiTsM3461rkTIkHXyrO9Fkpub/GMSUDL1x1aDP1U/zoe4GoTBCTBBHAUVJgSINDRwIkDwp4POTTA+IDTTTzTK3kShJrprjSVnYyYmydIBjhNNVbKG9au2tkqt2VwZKBEiIpqrYTBABMwOJqOYx6TP2aChCknnV7gbRxPDrzCBq+SLi2HNY0UkeI18qi3zBYcbKdMyZ9DVeSptwKQSlQMggwRXpqPN4dI570zZqcO6CYi4UIU2Gyr6yp+6tvhmDr6P2LDsuKatHZW4UwMi4C/KYV5V5P89YqgQjEr0Acn1fnQbrGcTumFM3OIXbrKhBQt1RB8q4Xw8k+ptrTR9B3lkm4cZc6xxpxpUhbcSRxGvAxUrNOg3qh6E4mcY6NWtwpWZ5Kerd55k6H10PnV42U5iApJUncTqPGk9jMosMwFGGYvid4w8sN3ygtVvlGVCwdVA+Z4cakW8M3zzZ91f0gHjooVauaiqnEvoi1cAA9UuT3pO9Ia3M/i7Sre6U19WdKRtrK1GxI18atsVtw+W3tCUdgnnGoPoarlQUEk+7W6laMXGmQ2o68qHEVcWCwlpZckpaQV5RuY4VUZSACN6n2CyteUSCrSnPdBHZlX0+vnzhSMOtf0lwZdMxlbHDzPwFYlFt1IQCRAia0HS9py1x58KUSlYStBP2SNvKDVMApQOm9ckp3sdcYUAYZWVKUQJJNSGmlIWpSiInlsKI2hSiVAkA1LZaK05QCo8ZqLLo9P/2fGgjpk68YQG7ckkrKQJIg5ht48PCa+gr2VXqCc+pHahE/xjT0rxn/AGeLPJe392SUEBLSSF5DOpgKOk9x0Oor1rEX0sOvPuaBhBcUVN5YgTrHZG24oRMj5a6R3Ie6S4wdcqrt0jKmPrnhwqqSSFSdprny4lbjqvfdKlmTJkkk/fQWgtRBIgcRNSWXXR279nxNBUew4erUfHb4xWlxEoZxO2dUkQsf9wrFJSrhoRGtbBh4Xti0XRmWNZiIP+teZx+Omsn7G2J9ipx1tTOKlTZKUPdsZTx2NAF060JS44cu5zGrLGUqfw4ONkJdaIk7wnY/hWTxd72eyWQSFuDLvrFdvBNZIKP7GOX2bZCu8fxH2tw219cNtZoSlK+FPa6U4y2ABfun9oJP4VRjfWl0nevd+z4qpxXyPN5k76miR0yxlH/ENq/aaSa3PQ/GXcawtwvqbD6VltzKmBzB9PuryEmtd8mV0tnF3UKMMvpyj9saj8RXl+p8Hi5DlCKTR1cNlnrSk9jeYc7cMN3TCQguMgqbSZ17q1nyUsXHSi6FzeWjKbdpcNhUnOvie6J+NZ02zisctuoH6fsk7DxNfQ/yf9H2sDwlhCQWtJKN06mT4GvP9Jwpt5Zrp0/U34vI6UIvdmjPVYZhqGUqSkkZUJdXEnlNYTHnsyylRUN4bX2gfBX9eVabpJdnKsLzNJAyjOAppZ8eB/qK85xdxYUQ2pOv+C6okH9lW4+PgK9eUqXxZzRVv4Ior9wSpOYKP+W8IUPBXH41nMQuw02suFTYj3XhIP71Wd/dgktO5m1H/Df1B8FbH+tKxPS7ERY2bnaW3A9xQzpPcKiMbdFSdGcxFVvc3jnVOW7TmaOrKozd4J7PlVYttAHvoP7wqE2Rd2iH4TnkoWAOI2+B+FCW0nkK+v4WHKxKKPDy/wBTI22EuGxm7MHwNRFtE7g01xgTppUV4vNnsLWB408k2t2jWEfDDKY8aYWFHZRqP7VdJ2eMd4BrhiF0OLavFFcryw7pm2ifYOGXEGUrUD3GkU27rKyaD86PDRTTR8qQ4sfrW6PImoeXCNRyeBxDqRAy+aQfwpvWOgRlb3n9GKT5zbPvW58lU9GI2f17dzyVWbnifRlVNdYjQtc/o2v4KIlcDVps+R/OnjELA/UdT8acLzDzupweVVF4/eJbl7rGBxGxt2z5kfjSFxHBkDwWakC4w0j9O4D+zS5rBQ/3hQP7P86v2X0ZOp90yIXB/lq/jNd1jeuYOeRmpWSyMxcxylP864W7Kj2blsjxilpvuPUiKi4yqCkqczDaUg0qnw4O3Hk0mpXsiJ0eaPnTxZpI0da/iFNYrFzIogpWgKJ7PmzSlbRB0Z1OssxFTk2ObZTZ/eFKMPJ2yn94U+QHNiVmRomczQ/dIpA21xLR9RVp83KOyZ8675tX9hXpS+zBzo+SsLbMbM+SzTSw3ybPg5Vn82r+wv0phw9fFCvSk+F+A1mj5K/2dB/wx5LFL7KjLPVK8QsVNNgrkfSmmwPKpfCvwPmryQTaA7NL++kNqkalCx5VO9hPKlFke+pfC/AfOXkgptmtcwdHgKG5btcM/mKs/Y1c1etd83uKmFKEbknQeNS+FddAWZeQmEnLZoSDISSNfGrEGq3DlIAcbQ51hSrU1PSZrswuoo5Mq9phZrppoOlWz+A3rVt1oCFn7CVdrwjnVZOIhirW6siGKU/worJpJoSVhU7ggwQRBB5GnTWimnuiHGuo402uJpuak5DSFJrppkmkNS2UkPmuB1oYNPTU2Ogop6PeFMTRUCpbCi1cbSplh4ZQtacklM6gx90UAIcSAB1ukzoEijsF1ywU20tQKFBYCTE8KcWZuUpAQVkxC1zJ3OleTmTjNnoYmpRRo/k+t89/cXC4HVNgJJVmMq/0r0FpJgwASeVZ/olYpsMOblKUuOdpZA37q0DagR2VQInwrzs0rkduJVEmMp01jT40YMhR1MEa1FbWIEzPKjh3WJjTesyxuJXRs8MuXlK7LbZMzxj86h9FrUWuB2bUkqKAtU7knU/fUHpg/nwxmzB7V0+hrvyzJrQ2zYbQgEie7lQBJSCRoTzM04qUYhHnSAzBG868qcB2iO0OPKqEfESqYaIqhnet5olCGkpTXVkUbK1dcNqzO3Vp3PdR2nM+rqCkDUE6j1rJt4ndIQEhYKQIgpmjNY1dNICEBoJGwybVm4MpMvsfyqXbrQQZSRNUbw7RrmL1d0ohxKBlBPZ0mle9416/D/7CRyZPxsjqFCUKOqhKFRNFI9C+R3FOqxC6wxxXZfT1rf7Sdx5j7q9O9jUjEFXCFBOYdtOXfSJn09K+eMHv14XitpfNTmYcC45jiPMTX0pbOpvbdq4YKVNrSFJPMESK48sd7LRGuGUXNu8w6JbdQptXgRBqk6PYJcYVgIw+9uU3IQpQbWAdGzsDPEa1piATAInuoK0kpIjWshopLJJfsnbderqJQfFO3wqmCY63NPMVdrJtsUzxAeT/AN6f5VDxRkN3DhT7jgzDwOtXB9iJruVnv76VaYFbhDqlr3AhI+81XhtTn0YEKJA8KtGVlvIJOVCo8j/P76eWTUdhQW9lP8otjnsra7QO0yrIo/qnb4/fWEbkpiTNewYraJv8PeYVs42U+fD415OlpSFlKtFAwfGuQ6ovYlWiEyArUGrBthKHCvUpAmE1Ht2s0KPKK0fRTCHMUxZhhtBWCoEp566J8zA86LKPaPkgsjhfRdTy0kOvpLq0CMxSf1DotOkEDUETxovTvEPZOiGJOJUgOvJ9nQUZoBWY2VoNJq+tg3Y4IhptQLfkU5tu0k9ppzgY0MTXl3yrYmbi5tcPQvMi2HWumSrtqGgk/q8hxpoh9Tym+QpS40imstERJqwurZJ7Q0/GglJ2CQBxpFg1AbAnWrLB7ktoW0o79pNQ22cxk7ffShHaBHDXWss2PmwcRxlpdl42QorQtQIcBGlef9JXCLw25kFnQgjjWrYenMFiYIWnvqg6aNBxxi9bBhfYWY4jb+u6ub0jIo59Eu/8j4uLeO0ZzYU0mK7XSmTX1bZ5KHoSXXEtp3Ua1GFoNoWi12VtkKT3RVFg7RXcFcaJEV6Z8m3RZ7pPjrLHVqNq1C7hSROk6J8/umuDO3OWhHVjqMdTPZ/klwA4s0ziV22ptKm8yNARBr169CbO0SloltKANUpzDTn3eldhFg3hGGpbSgJgCerT+FUuN4nlQtaVEpCT9I0dv2hy7/jWcIRxxUIdEJtyeqXVmU6QYkOv6u0CGkEHOiCW3D/9f60NZTELuUlpQCSZ+hd2P7Kvw+Aq3xBxtAU4nJJkCZCFj8P63rIYi7Ki2odk6dU7qD+yfw+FZNuTNEqRX4ld5ULB10/Qvb/un/XyryLpW+Lq7Uyw48ltOqm1q0SeQrY9L8VTaW6m5zg6Bp06g9xrBYbaqvrxKFkqC15nFE8OJrSMnDdE6dWwPo882i4XbXJWht+AlSU5sq+BjiDMVPuWUocUjrEEpJHL76vrnCrR5CULZALYypUnRUcNajYvbFbgeQQsr99PEK4+IO/nXv8Ap3GLKuW+qPL4zA8b1royiUzrOZJ8xQHWM2kVJeZIns/Cqq7t1hUozDwMV6OSTirqzHH7T6nO2auCT6VHVZqHA0wl5Gzrg/eNN9ouU7PL864ZTj3idkVLszlWajwNDVZqFEN/dp/xAfFIpPnS5G4bV4prCUsPdMtcz4ADaq5UhtlDhUgYq79Zlo+VO+dZ961R5Gp/oeR3l8EMsHlXBkzUz5xZV71r6KpyL+z+tbuDwNLThf5h6p+CMi3PKjptzyqU3iGHcW3xRRfYafrPDyreCw+UZSnP3WQupjhTC0BVl7Rh6tnXR+7XTYLn+8qB70VpUH0ZPMl3TKst00oNWpt2CklNy0eQ11pnsrZ2fbHial40NZUVZSrmfWmFKvtK9atzZJOzzR/epPYJ2W3/ABVDwWUs0SnJc+2v1rg48NnXB+9VucNUdik/vCu+aneCZ8xWb4Zlc+BVi6uhtcO/xGni+vRtcu/xVYHCnvsGmnCn/wDLV6U+RkXRi5mN+CGMTv0jS6d9aUYrfg/7yv4VIOFvj/CV6U04c8N0K9KOXmXdhqxPsgPztfzJfUfECnDGL7/NGn6gp3ze79g+lIbFad0xRozeWH9LwhycavxHabPi2KDdYrevtlDjgCDulKYBp/si+VIbJZ2FKUczVNsa5Sd0hMEePtC0GBmTOgjUVeJVVIlpFjcNqeXldJgIjhtrVvMGr4duMdL7GOdJy1LuHCyCCNCDIratdLbV7CDb3KHUPCYI7SZO8VhArnTgZqs2GGde2Z48ksX4SRf3HtWIPXCUZAszE6nQDXv0pqTQqWtscVjiox6Izm3N2wlNJAptJVaidI4qnamzTdjThUuRVCpoiaYkUUCpcgoegUdAoKBNS2U86zlOilEm4cpTTgUP9a0WCYc3c3qngkQVZ1GNv51U4VZuXbyW2h4nlW4sWEWrSGmhoOJG5515nFZ0tl1O7h8Le76Fil4AJSkaA6iiBcaTAPComY66xxorZmSrfTSvMs7yc05GkCd4jQ0cLTmga5uM1AbjMCCSBrBqU2BAiPLSmBSX6zc9NLFkHM1atl1Wmx4H7q2DKxlBVvtWK6NvJu8exq9QpK2+sFukg65Uj8617SymNdY4mkmDJgUE7kqFFSsZRCwD99QkqkyTMa0VtQk6CqsR8XqoaqKqhqrsmjNDDS11dFYUWdXV1dQBKw4/Tkc0mpb29QrAxcjwNTntY8K9Lhv9r9zmyfjAKoaqKaGRSkhoGRXtHyU4t7X0eFs4uXbNXVxO6Dqn8R5V41GtTMLxW/wlxbmHXLlutYyqKI1HfNYzhaLPo9CwLVpqAot5gHMxKlAmQCNgEjQR51TdKLC6xTBH7ewuF295KXGnErKe0DMEjgda846L/KJiNniLa8YSMTskg9ZbghlS5GhCwJEHXvr6EcwDDMVwhOJdFMTVd2rf6e47JZSsgHqxxJEjT41xSWnYtJvc8/uGrk4Xbrugn21pCVryGRnA7UHv1pMRQH7Fp5OoQQR+ydql4uzi1u7kDFupKlHKVBQORKSVLOu0xFUdniFwzYFi8w5zMpCcvVKkALTmSDOu4NSppMbi2g9k2kOrUTJj0oy0E5knQLGT8vjFRcJUp5QUonXUSI9BVheJAAA3NVeomqC2j5dtELiFRBB4EaVieklh7NjLhT+jdh1P4/GtbZrKnFp2z9sR8fjTcbsPbG2SkQ40CSYnsggH0kVg9jSHUyeH2q3nQlCSSO7hXtnyfdHkYfbF+5Q3BUW1l0HIVfYWRqjMnKUq5iqfon0ZFqpK3EJLgWUJDmynEknIo8M6FaGtfeYi3YWedbymrdpvq+tcSQot8GnAPeKToDSW5bYTpRjreHWz97cOLWWhlbS4v6VavqoKgO148hXiN5eO3ly6+8ouOuKK1kknU1a9JMcfxq7CjnRbN6NNFRIHee8/yqm6uFa+NNsEvIM9uR40FbOVwSJSONTQzqOFEDZBgjQ0DK8kkaCRUG+WUgIRoauVMxIiBvpVbd2qlQsJBjWZ2osCuYfyuhAXGkK86kYpYlWHXLKFKXmGZGYyZGtZxq6S5i4QDCDKAe/ga0bb5fabVnQqDqQd683i8cuGzKUf1NcUllhX7GGk00q3G5NScZZ9lxF5oGUzmHgdaPgFmbq8CikZG9STtPCvqFlUoKfY8vQ1LSXnR/DXV9Qyy2pT7qgkNgaqUdhX2F8kfQ5voxgTK3EJduVdpa0pIUVneZ4DYV598hPQIuus47iDYyKH92QqQoJ/zPPh3a8a95xO5Swx1aMsgaJJynyNcivr3ZrLx2RGxbEEBkhBzKSdQFZVp8qwGIX2dbji3ADMBwaH97+vMVJxu/6xRCi4tKdJ2daM7d4/qDWRxG66sFS3SUHZ5OqT+0OH9bVE5VshxXdkTF7hCAEtnqVn6qu00s93L+t6yWK3yWm1trTkWR+icMhX7J/rwFWd/cABRlISfqnVCvDl/W9eXdOsZhtVowSSv6itS2BxB+6lCNjkzOY1iCsSxFSwpS7dolDYUZjmfwrQdGrMIZU6YBV2RI0jjWYwpCCpDZO2mnxNa03iGkpbZQohkaQYBEVMnZcVSLRZQFHU5tzxmoj71uwsi5A6pQKVJ95RB3IHPj5VXo9qfdzgkTwTp5VJThLjsKcPZiZO9GObxyUo9UE4qacX3KldugOKDbqHUA6KQrQjnzqJcML7QAUk8q0K8LtmEqceQVBOsESPSg/N7D7PXNW4yKTmRoU5hXtR9Xi17UDzX6e0/ZkYx/r0KIKj5poBU5xyHxRWvdwq3zFKEKWoqgHrCmB+dU+O27NtedVZuuEASrMqYM7aijDxUc8tMbLlhljVuikUrm20fIihlaB7zCfJVSV5zqVT4pFCUkkbJPlW0oSEmgBcY4sqHgqkK7U/VcB9aIWxxQDTShHFs+tZOM/BaoafZSPfWPFNdktj/jR4ppShr7Kx503KzxUseVQ7XVIf7sd1LB2fR5g0Vu3Z/wDMNeZoSWmV7OKP7tP9kB91Sv4DTT+CE38SW3bNcH2D+/UlNoiNHGT4LFVJtRwWPQ0VFmD/AIiPOa3jlfumUo/3Fj7A4RKEBQPEEGgrsXRu2fShN2qgew6ie5UVMbt7hQ/SKPgqtlUuxm249yGqyd/yl+lBVarH1FjyNW4tLngpz+KhuW14PruilLEvA1l+JUFhYOoWPWm9WscVjzNWam70fXcPiKEo3g3UfNNYvGl2NFkb8EA9aNlr9TSdZcDZ1z+I1NK7sbx5oppeuRuls/uVGlfErV+hF9ougdH3R+8aX2y9G1w7/FRzcPcWmT+5TTcr427J/dqarux9fyoZ84X0j+8u6d9OGJ3/APnq9BXG5P8A5Zr0NNNyJ1tkeRNFtfmf1DSn+VfQKMWv/wDOB8UClVit8oQXAO8IAoQuW+NoP4jTxcs/+VP8dUpv3/5E4r3P4IKmXX3FKJKlHUqNXLDue3SoKCiNCQeNQLt4vM9U031SDqqDJNMs1ezEsqUAVahPEVnjksc6XRjmnOO/YtA4aIlyoAc13pyXTzrs1GDgWSV0+RVel3voyHQaNRDgSppaClYp4Io1k6RYNOFJNcO81LmPSERRUxQ20zsKmWtmt5YCEEk8AKzlkSKUGxrYnbWrzBsKfvXBlEI4q4VYYV0eACXLswND1adz41qrVLbSAltASkcBXn5+L7RO3Fw3eR1hZs2TXVsjXTNPGpcZSlMTxNMRlg8J3ogVxHL415zbe7O1KhUp17U9+lPEhMiDxk8KRJTmMjbc09BmCU9k7DnSbGSm+yQIk86XEblqyw+5uH1hCG2yc3LTTXxiltla6DjuRVJ03eDmGIsmxmcuXAAJ2AMn4xRYqCdB7VNtgNqsAB15PWuHiok6TWlQY0JqDh9umzsmLduQhtIR/OpYUDHPYxTQB80q7J9aMhRBMAa9+9RUGY1NECux586BHx2qhqFFVTIk16M0YoZFdFPIpCKz0lWMiup0U5LZPDSlob6BY6y0uUVYO8KhsJyuo5zU13YV3YI6YNGGR3IjmmKp5pAmVeFNqwQ2NI570xWpoqqRtGZYArPI6RSDWzRia9a+QrpJcYRj7eHuLDlncZ1N270loXGXsry8SQI9K82tUiMsanaKlt3DtndMP2ysrzSwtB5KBkGvKc7lZ06dqPqu5uMNxFhz2oqQsM5rl5wjM8sq1QgDhr6TyqBe9HkoedeKBmaWbhxI+qQjK0j4zHjWeRds4ph9riFuPo7poOiEzE7jQzoZHHaoacWvbBUM3CgjrkvKQrMQpQ2mac8aIjNlv/Zb2d5pkNypDtrbE8yElSx8aiDCFeydYpM/3frdRr2XoPwrrTprfNOIL7SHcjynlrPZkkRv3VJY6XLcbbQqybKerU0dYzAmdKz0MvUSE9Hwt5xgABSnLi2THAqhaPWIqzaw63bIeWhJCyX8h2UlYCXWyeBBEis9ddLLzIS2wymQMx11UNAod4qqVjF9e25Nw+cxGVaUiArXeKNFdRazV4x0gssLbU1nU86lKWltp0W4ke4VA6SBxrz7FcXusXuCu5ICU+62gQnx7z30N1mLhR+1rXBuI20oKXkjhGmgpcgkE0dSYOuw2pAnzNSMYEgqFFKRI2pUJlUxtTymONNAR1JGUDeai3wCbR0nlGp3NTM0Hn3ztWW6XX6hYlKVBJXokA695q8cHOSiiZyUVbMW+tS7xbrI0SZAG9IjEVphKTBIJkDVJrmG5TmzFJmDSOMEyrMCe816uTho5F7Ss4Y5XF7MEp1b78ukr4SrU17h8ifyfK6QKZvb61KMKKgopMxcEfVHJPM8dhxqi+SD5K7jpRds3+LNOM4SFSkbKueUTsjmePDnX1naIsujVili1QhvIkIJbEBsDbs8B/WlZTUa0opN2WDlwMMsg01lCkwEz7qf1e6szieLKuHFNgklIzKYcOo/WSePr58KBit864VFGWValBMIdH4H4c+dZ+8uUKQVPF02yFElZMO2yuPfA47wNTmTXNOddDWMb6i39yhbfWlbgCZSHPrIPIiNu4jy41j8SvSHSSoNLX/ip1bc5SOB8/A8KnY3fFLgQ44lt0gBu5bA6t4cAoDQHumOKSNqyuIXZaDgKUoeIJWyTKHOZT/XjzrJbmhW49iAt0LbTDSjJU0dUkcSn+vEca8gffcvL511xQUXVwJOyAdBV10pxJy4ugyyt32cK7EgyCRqJ5CqvCLdTlykBAXm0mM0J5xW848uC+JnB65F/geGvPurU2lvKkRnmYPhWnt8JaR+lJVA1AECnYIwi2sktoACUmBIgkcz31P1UCUdkCQO8VzG4xttLTalJQkdnYUluh523bNwEtuHUpQqQPOlzk6fWnUTTELBziZOsjb+hFPtQgN5CUBClGeB2mPvqAu4cLQaCtOP+tHeu7ZTirRSvpmwCUxOXlrXBhppQKu0ScqSowCaVAZq/wARNvam4bQkrCg3kJ23EHlz8qobt1y8unn3AApZkgbDuFEvbdhOJPt2yi4hCytSzIzHlHdrrRbUFl9LmRC4nsuJzJPiONfQencMow192edxOb2tPgr1InnVW5drQ6pAOg0mN6vMTZcCFIaAzTrk2iqhvDXFLlwZRyrXiY5G0saFhlFq5BGHS43mrlLIqUm3CEBKRAFCU1JMiq5c0lfUalFsCoynvoK1GY2o6minegrMaEGsJp9y412JmHN50FW5B1A3qcm3K0BJKkp2gmNa7A2stuHSjNJMTz4VYoYLiTnRlJOoI3pLHsYynuyChkpUR2SfGnBsxlSgAbGeFT0MBswlII58qRQCVgFEjxocBayKGdRJSIMiNxRlsJW2SUA6jYUbqc3aEknTTWKcu3Uhoagyd+AqdI9RERaJKvpG1gaGQYiim3YgENrIHHORNWDbaVElbiyuBsYFDetyhYCSVgnj+dNWJtEVuzZUg6OZtTHWRFOVhrZTKXXh3ZtalNtkDVJBoqwQEgA8geVapMycjI4449YXIbZeWRGoVuDxFVnzrd/5k1ZdKwkXiUp4JqhIrizznGbSZ3YYxlBNomjFbniUnypfnR/iEHyqDFEbaUs91ZxyZXsmW8cPBL+cnDuhs/u13zgri036UwNAaCl6qtv6nkioeBwvtNWEGlF+kb26KjPEtkaTNNQoK0Iip5kk6srRGrolm/TMpZAPChrbSX0ZgouLMz8aRtnO4lMbmpoyLutD2kJOnjUzUpP2hLTHoMUkikEjhUhe9DVW6kzMRMkgAanhUltpZEhJjamWKQbgKOoQCuPD+dW1sgIZbHdNcufiJYnSNceJTW5FbYXp2T5ipCLVw7IPpViiMwSRIFW9iygoCjJB2rH7bPwX9miZ9uxdV9U1ZW2A3K4JbIG8qIFX7VugrHZGQd/Gp7Y4R2dhBpPi5sa4eJS22AqSRmjfh+dWjOFONAG2uXmid4y/lU5PunKT60VokA5hHfXPPJKfVmsYRj0RGbsb76uJLBOmrYM0du0xAFI9tQSRxRUxIKcu5PCKKFEGIkH4VnRpZHaZv0+66ysDeQRRkKxAaKbYV++aKkk6bKGum1GT2uSRxHfSoCMH75OWLVEHSc809V3dZSDaOKg/VINSgRw32pWp0knyoYEb50uWl9rDrkgxGVINU+J3ybnGrFb9rcISz2lIg5jroQOWladCttJIqqw7M90gv7r6qAlhPlv8aQFgz0gslaL69EGZW0oU7+0eGAAl88iS2oR8KnNLIzCY10NKhtK5zoSs8cwG1VuABGO4Yr/jmk5eClR560QYxh6jPtrE8usH40Q2lupIm3ZUInVsUJWFYcojrLO22nVsUbgfKShSZYFEAk1xE17LhZy2CIrkoKjAGtSmrVazJ0HfUsNJbT2R51cOGct30IlkS2RCRbhIlep5U1agkxtU51GUZsycu81V3PbdGXaKMyWJeyEHrY9tQLiY51Nc2qA2mFAnhVi8AmQClQ3kGaMLbi7FPqiMRTgmE60oEq7q5e1aVSsVglamj2iDJXQYzKAq7trVIypCZ01Ktq87islLSb4o27EQQlgKBSSvYjgKHlJWBO/CpvVdY4lKUgcPKKPbWa1QEpCieMa1wX4Og3vyWYh12HXODv7tqNwxInT64+4+taDEWMio7QG8HMKwOCt3GHX7F7bK+maUFAaieBB7iNPOvTbgIubVD9uAWXEhQKcwidwY4g6bDatoS1RoxmtLszZQArNueEJKj5TUm3MqKUglZ3BMk/tHgO6m3LaUkhavIqNIypScqUJCUj6yk5UjwG5NSxk24bC4SDMCSYjz8OAqElWRR0gTFTwUpGQGVq17W57z3chQHmkoRAEpSNz/AF50dREV0SoHypuoOtPmEAKG4BBp0FYEgwPjUNUXF9gSgJ8KYlAzE6UcpJMCuQnQ6VBYgSQBFDcGYwRCfGiqEa0xQCUyTtxNMCsxFwNNqClgDKSrhpXnGM35vrsrEhsaJHdWi6XX2VK2AZU4djwH+tS+hvyYY90lU26pn2CxVr11wIKh+qjc+Ogr0+DgoR5ku5x55apaV2MTa2z95cN29oy48+4cqG20lSlHuAr3L5M/kbgoxHpOlLqkQsWY7SEd6/tHuGnOa9E6GdAMG6JMSwznuSIcuHdXFefAdwrVXFySkZOylPunijz4j+u+ry576dCYwHt3iLFrqGEJAjYbLA+yeEf1FQHb5TygUrJSTAVxB2g/1/ML30wVnGVSTKoMR+sD6/HvqFcPt2SFvLlxwdl1pKQetRtKR9ocv3dik1wyyNm0YJEh0eyhTjiVGzTq42jVTY3K0DiOJSOElOoKaoscu8q0uWbiOtCRkUIyPNxIBI9QeEyNCRQMTxtK3GUMudaVJ6y1emA4niknediD4HcGsxc3QbSVBRTaOr7I4tLn4AnccDPA1n1LG3N022y45B9kUT1jKx+iPHTlzG3EV5700xlaCqyQcygQtp0K1SP608KtOlePewxlCVOOpU2tud4Gh/rnXmylKcVmWoqVtJNehwfDOT1y6HPmyVsgjElZMk6R5n+jWuwKwbQ2HB2XimQeSZ02qiwhgOgFWypny/0rX2zSmPpAcqFkKKdhAGgrm4vJryP4G2CGmC+JY2pDStQlKlEntGTSl5SXMugTGtNtoeUHQQpIPZgbeHfUlbDTa1uKhIUJMiddq5jUjnresCkJBCjAJNDzhVwEKUguAwcusCm2r7j94ttlJQyAonSCSNv9KK2hSUtuISlLZnMnYSf50wAXK2Q4SEEk7kDWRUO4LeR0XCctukFS0nTQcqty0kuypKh+tuKzvSshuzhCgeuVB14ATWuHG8s1BdyJy0RcmZhHbUt2I61RUByHD4UTjFPeetxlIZKeyPdUeW+tC9otydUOx3EV9fDTBKK7HhNyk7oVSuBoKkydaKHrfiHfhTFOMEe8qfCnqixq12BkUFxJFFU4zwc/7aYHEe7mbUOeoNRKSNFZGWmoy2pMRVgUgnVSD50W3ZaK0l51Dbc6mZMdwFZSxqRqsmktMKtuqsbbMjKFAq46TUtbaSCCcsDge/eg/ONoVfRqUlJgAElRAGgHoKci8YcWfpcqZmCYBo0o5G5XYdbYy9qddezUdWVKoSRoJ50V24YIPbnWd5oS0oe7QMiNYgeVS4DUjkkJUEhII2JmKKttJAUoqA4mSNKGEBKsxACQeJozy1BmAMvPWpcB6h1sgNqUEqUYggpPdT8wDhUVmOIO4oDAMqVMq07qcSSSSZJpKAORLURlIB1ocSnsgAg7jhQ21HumZ140ZMgCU5j3fdV6TNyMZ0oay4gJIMoGnKqQt1quljBL7b0aKEE99UrNtnMkaVx5MLlPY9HDkrGiIzb5tVDs1MDYAgVJDQArikRW0MCghSyaiKUEQQKK8yhKc/aAOwp5TFITpVOCFqZX3DZXlATtTUMRqanETTCmsHgV2zVTdUdaI+kUs7JTSWKJC3iNVnTwp6vo7Fwj3l6D7qOhAbZSkbAAVi4+0K9gaqEqjKOlAVVVQkS7RMMOLP1lBA+8/hVoxqpPID4VAaQQywn9UrPiT+UVZW7ZCO5WleRxEtU2d2JVFElhJW4N9SBWkt05U5QBl2HdVXaIDbU6AniatreFAAKBPOsUWSGyQdoJqY1sdxrNRmRz85qUzoRw40wDtDUkSe40cJJO4gfCgNjmSRvFSmxEzMHvpAFQDB4EfCnASSNJOhimhRnQgnwooVA7IMDupDObEQDFGSYMga8e6hH3YGpoiYEAaxSGFSqPdKYPCKcJlJJAJ0MGhpKQc3f5GiZwARueAOtADbt0tMuOgjsJJqH0fUv2ValHtrWVU7FFAWikqIAUrLtHfRcITFqmQASSJHEVIy0QYE93rUhohR4GajJlI0FSmTOg7uNUhBUE5ZCdJgxRUNSTNIjaTsTrRyQnXta8ANqYj5SGGO5AdMqtZB13oyLEtR9GfEiji1f3DZPhSFl9P+G4PKvro4lHseM8rfcZ1RG4jypi0DjTypxMyVj1ppUojc1Ta8ArAOJSpBSoaVEcbSDoKlqM7xQVb6xXNkp9UbxbRCcTFEZVmR3jSiqAO4FIMqdhBrmqnZpqtD0phMmgqOZRNSXnlOoAIExEjjUaCVBI3NaSaeyFHyx7AKCHCJANWjGJhvRbWYREzrVcRGnKurGXC45u5IpZJLoaKzxSyLkOJU2kCRPOrS2xnDQ6kkLkCASQB51ia6Kzfp+IrnzPSbfHsP7ISlXeBFaPot0itLq69hStSOskoJJGVXdtv48BXimxqXht4uxvmLlBMtLConccR6VP2GMVcXuLnSfU93xFl1KySVKM8VK/EVWFpzPmPY8BKvKau8PcGL2yOqhdwUBaQFEKcSeOhEkcdzUW9wa6aQXLiyukomJWhQBPmda8+SNk+wFgpUmG8unvE6gHmTxPdUhxsOBLImCMzijuE/mrbwmoQUpuEpypI5jRPlUlp/LKQTO6lK1Pie/kKgoFcsGFmPTn/RqOglPZVonnVoFpcVkA92CQef1U+JOp8qivMjPCYKVQAeeoH503uC2ORbrUJbSVj9XWl9huFKMMOz+waLaaFJSd08eOk/nV2w64kR1nZ7/68KjSVqKZnBL973bdSe9ZCR8anW/Q51/sX1822k7oQnMqO46CrEvLSQTprE/D79KloC1wFE8Tpvpv5irUUJyYTBOiXRvCnxcotEv3g16+4+kUO8ToPITWpbxJtIUGhCjuf63FZ1lhZSok9pCoV57EdxFTCz1LaXDqkzI5DiK0eRmagWK7l5x3meAJ37qlW+VxpJ1InY6HvSeR0+/lVQu5SzayVfTIcCVHu0yqHw8/Cqq5xhTdyjtlCbnQx9V5In4gf9o51DbZaVF9iVw20xnZKesE5ROXMAfd7tvIjurJ4ziYeQFWpKlR1jPCR9ZB5cu7T7NQL/FXHn+yew9K0g/VcHvDz38jzqhu70NF0g6CLlHdJhQ/rnU0AV5xEr6pcNXJ69hR/wANzcgdx3j9qs1j+Lf+G3TyAercbCiAfdcmI+70o9w6u5VDa8jTT6lpUOI10HmTWZ6YXKSm3srdJDaJcUANCTt+NdHD4uZkUTPLPRFszN0+7d3C3rhZW4rcmuZZLrqUIElRgUoSeVWnR+y9qvk/S9WEakg9ryFe7laxY21tR58PbkkXmEYcEhIWghOXiJmtKhCUJCCMyhoJ4UmEWeXrUgrEHUlUkgirFdoVp7MFfAnXTjPlXzJ65TYchAeUgupDhnQKmT93nVghhJRDaSNd5PPWpVrhFuk9bMKTqCe78KK406u4ysp7IJBUToIigAPVKUVRlAnnsajJYzpURoqYkfhUwGbV1x+OqVOXTUg6RTbBteVzQBSezB96OOnjQBEdZUhPY1JI94nlWJ6WLC8R6klIDaRoCNzqfhAra37joUoJSEKMAidv6/Gsz0lw21WWLq7UpD7jHZCdM8KiTpwHhNej6Y0s62OTjNsVmVebDiEhJSCBG9RzbOE6RpyNSlWbClEJWtPiAaYqxSPdf/7a+icW3dHlxml3+hHVbOR586Cth0fVJqWqyVMC4SNJ4ioj7dwyoDMVAmAUKmsclQVy2NYPU6TB9S6T7ivSgLcShRC1QraDRUuvH3Vq07644bc3ELS2eJlXGuDieJWOOqG51Ysbk6kCS6gzC0+tPDgI3EVJZwVxprrnAJJIy8fGuThq8m0Rp3+lca9Sl4N/sq8kcLnZU06SR3ipCMNdUfdIilThbhWCArltVr1L+36kvhfiEtcMXcMJcS4ElUwCKS5w1y1syt5IW4VElaVbDgK0Fu2llCW0+6gZRT7i39qR1H1Vaq8K9LLGMYcyfZHnY8spZNEe7MM2+tDiklSiAdDNS2nyZzrUeQJNXjuCJJUA2MuhBFRVYMrrOwzCRpXkL1Braj03wyZEYvrhsfROGBud6IcVuyO0sKHeKlLweE9lJB4g1EXhi0/VUR3VovU67EPg0x6MWuBOqfSnpxi5AAC4HhVe9ZuoMgEDvoZzpGqa3h6lB9djKXB10RZPYip9rq3gFI7xQkqZAgBQqEFH7BHnXF3KYUk1suOxP8xH2aS6ImlbPAr9BTT1JGq1z+zXIYcUgKygSJgnWkUw5wSPWuzdqzHbpY7Iwr/FI/cpvVNHZ0eaaYWnAfcNIUrH1DU0/BX6MIWEHZ5B9aZ7PqIWgz30w5huk+lNJUNUpjWok67DSfkV5BU4yjgkknyFOcp6e2srG0AU1etczjTLTALpraC66hv7RAp6xRcPaLj5UNMiSfwrPI9MWy4K3RP0U4tSRooxI5bCrFKMpQPsiai2bQzAcE7zVq2ye0Tua8Ns9JBrAFU5wVI5VbsJyJTpAjYCo9o3kaA0k86mtJg6aihAFbEnUacKkIEmSe+htCQNZNFQnUZidfjTESGvtTM1Ibk7mfGo7bZGokRprUlpPZUe/SkARMEggxp50YGNDtvNCSniAI499E1BAkQTM0hijYgKIHPeKI0oGcx24U1ISdVCFca5EJVCieQNABk9okAa8KeRtJjwpqTKSZ1586cMuuVQESJpDK3GAbl+3YbEnVZG1WWHtut2jaXcoVl1CdQKrLF32jHLohPYZSEA9/GrtsERO++tShhWhCiDz2qayASJGm1RW0jU7d9TmhIEDQbVQmFR9Ugb7GKIBECPOmhUjQnX1FLxBJ0jemI+UE3bQ1zkeRFGTeiITcGSOZrWsWuALH0mDXCf+TfH/wCyTRRg3R10n6HF2p4Zmlx8BXqr1HIuyOJ8NFmSReOE6XAPiQacL12dFoM6GAK1R6LYC4Tkvr5sf+pYhXxSqmL6F4VlzN41bDudt3mz8ARWi9Sl3j9SXwkf8RlxcryqSEog6nSo7i51KE1oW+i1q6pSWsWw3MDBCrotn/uFF/sVdHVFxbujh1V42v8AGj7xi+qBcK10MkrKfq0MpQefrWuX0KxIf8LcqP6gSv7jUB3otiTX6W2uUGdczKtKzfGY32L5MkUSQgDTMT3nSnJb3cVEk6CpzuD3DcyY/aSRQVWr40PVmP1q0hxWLuxPHMjV1EU26kAlv0NDUvL7yFeVbLicT/MS4SXYWuimh1HHMPKnF1r7ceVaLLjf5kTT8HRSxXZmzs4k0oy8Fp9apSi+jEeodAMQL2DMDNLlmstqB/yzt+HpWrW83eu3SGAovWyUrdbKSQlKtlDUdkkEeIryvoBfJtMb6h0gs3SOqUJ48PxHnXpFiwhN8zepU6i9t0Kt+sQspzJmYIG44+deTxMNGRrszohK42I4QndUeBA+6hh0wkIASBqFkdlHePtGrW7W7ciS44pW2Un7uNUzx6tWYlRUOJI09TXI1RqnZPYWEJgFSAASSdSJ3Uf1jwFHU4QOyBmQRlTyURCE+QMmqZF1pIKAlOpWr9GjvJPvK+FTrN3MUFEpAkt599fedV37x/UAyzyhDiCCChGfU8koyz6mpzZCmVJB1AKT/wC3P5VSN3KHBmBysLGVM8GU6qUf2jTk3pTavLIyrLallP67uiR6UgNM1luErQfrhB/jTr8daNaXn0DDxMSlDh8Zyk/GqO1vgi5dE9lC0Nz3ISCagpvz81CTr7Kkx3qXpQBtzfIauwjQJdbcb80EKT8FH0ob2LpJkmE5kKI7lCD8ayt5elWIWpzQPaHPTqzP4VAcviWfe1LDXrnMUwLy6vStxDQUR1rTjE/rJMpP/wAqqMQvutw9bswQlFynuUnX8IqtvsVQ2+04VAJS+66T+qAR95rI4n0mb9i9nYl1wthBI90TqfHlVwxyyOoqyZSUd2arGMXats61rCUouELBPAFOv4+tYbG+kL16vLbFTbWUozcVAmfLYVT3d0/evKduHCpRMxwHlQgK9TBwSh7U92ceTiHLaPQe0442rMhakq5gxUlx9TzwdunFOKUNVAyQJ27qjAU4JJ2rvUVdnM2Sm3GQ6khbmXSQpMirTDMTbs7has6giSpIQiJPjwqjAp4Bonijkjpl0JjNwepGie6TPh7PaJyAbFWpJ76c30rxPNqpCpPERWeSk09IojweFKtISzzbuzRq6X36z2m2I7gfzqYz0wKXErXbFQAIyhZCde6slFKKb4LC/wAolxGRdzZnpihSUI9mIbSc2Unc8PT8Kmo6dWeeVWbsaCQRm7zWABikJ5VL9NwPsUuLy+Tdf2mwlwqhl5AP2uM8dKpelifak2T9hdpWUt9WU5iMo3Hxms6pXOuDqgnLmMcpoxen48U1ODY58VkyR0yob7JiCiSlKlniQZphYxHJPUOlExOXSaL1yh9Y+tL7W8E5Q4vLynSu3T8TFSl4RCWbtM52VwN+zUzB3M7r/WIBSlAyhQiDO9NN04T7xothiVxY3iLlgNqcSCmHE5hB7jXLxOF5sbimb4cmiSk0X2G4PZfQLWtJB7SjIMc9K1SMFZW2laVAA7TxFeYe1XHWrX1hlZkwAB6cKkIxK7ASOtcIH65FeUvSZ92jtfGxXRHoaujzSx+lQVco1NFHRppIlRB8BXmwxO/S5mRePp8Fn0qU3j+KJSEi+uAB+tT+6JeUL7cvB6Zb4GwkQptJUAZ4ceVRcfw+2scIfeDeV0gISe8msEnpPjCVSLsqPNSQTr/pUo4xiOKWuW+eDiEr7PZAMxxNaYvTJxmnKqM8vGR0OuoxA0rW9EsHavLRy5fB1cyoI5Df4n4VlEwEydgJq3wLpq5ZW1raItWlNtpKZJIJkkz46128bjnkx6YKzh4SUYT1SNkrArVRPY02NMOAW/AaeG9VjnTlhDSyptgOEQAHCQKAr5QrFKgTbOmBHZIIB514n2TL7p6y4nG/zFsro+wSZyz4VBvujrAT9GkGo3/6gYYtYJafRPvdieHjRv7b4M5AL7qARrmaJE+lS+Eye6ylnh5Khzo4FqKcsTtURfQ9SwqIPlWjT0qwZzIfbm0q4yCI+FG/tLhGpTe28nmqKzfDzXVMtZovuYZ/ok4gqyzl32qJd9FnQE5UrMjeNK9GGLWLz6clwwpuO0Qude6pji7QkFDydROVImo0UVqPI3cIvWtcqoH629CRYXrgWodkIEnMY9K9bvsPZcZQ4mACJHhWH6V9TbstZw9kJKUZNATvJ8q9PheKlOSxyODPw6jFziZRy3uknYHwg0JSLkbtK/ho/X2/FLk00rST2FKA5GvW0rszjTfdEc9cJzNqH7ppoUTEgRU5t1STIWI5Gac48VHMoIJ5biKiSfZjUt+hDEZdNqCujriNKA5tWDNUR11Nw9BFupSdVKXBHcKhKq/YbDTKUaHKkJPjx+NcPGz0wrydfDxuV+AjMCNCKuLVClZUnfiDyqqQ04tCOqlZB1NW+FMutpUl86gzvNeSdpaNoiIkcJoyUacqa0k5IBoyUQY4cKYh7aDA0276lNwATuKGhOUGSSKkN6kQAY1oAdw0mNp5VIbGmg7wRQkAFOUcOVEbiSJnTU0DHg5Eka8vOnEJIO2lIFAzEknSSdqWQlZEKI40gC8UgfCiEwUHgTG+vhQ2gZiDAO8b05JWXNYB5UAFCNBvHfSkhKSskgAZoPCuSlQiRPComPOi3wtYAlbqktATr2jUsY7A24tgsoIU8orJirhtAAgiQTQ7ZkMtNtjZCQkeVSMpJ0mSZA50IByYMaJ5DvqQhWX3teAAoKQAQIoyEyCDrG8aA00AQKBgHSaIrMRCdCKZv3Qaf24hME8QTFNiPm5jGbIkf3lseMipzWIWqyMlwwr/AKgrz02zw/wz5UwsujdtXpXRaM6PVGVBcFtaFfsrFHJdQmQXNtMpryOFp+qoeRFOTcPJ911weCjRSDc3yvnI4gpbHWJ6zQlYBHmSKn9RfaKWbB0xstlP3xXnltieIMdpi6fT4LNTWuk+Ltf8Ys/tJB/CksfxKeR9kbdDV4CItLCPtJlJHoRU1ly+QAEZ0n/07xxP4msK30xxVPvKt1/tNCpbfTa7EdZZ2i/AFNPlEvJLwbY3uKCAH72P/wCqC/8A5JqHc3d2cxeDyzGhct2lj7qzyOnAP6TDUfuOkVIR01sjHWWVwj9lwGlymHMfg519CgQtm1J5Kt8p+BqA6lhwiba3T+ypSatD0qwZ79K3cj9ptKqM30hwM+6/kP6zEUuWyuYvBnFW1tOrSh+y9+YobtjblOYdbB00UlVar54wp0yL22P7SY+8URN1hrsgOWa55KTrS0MWteDGKw1sRlW6Cdpb39KYrDspH95Qn9tChW26jDnB+gaI/UI/A01dhYKTHVOJ7wTpRpYa4mMbsXmnEuM3VsFoIUntkEEHTcV6+FHFcJWW3OrN7b5esbV7rkbgjv8AurHHDbIJhK3knnP8q0PRhQatF2bbhcyKLqJ0I7vPX1oSfcTaa2H4u7jZ6N2F5ZouWcVtFoW8wg6uxooabg7ipuP9IVYcq0Xe2pftbhQCnCspcaJ58/P1qUMTaGLsYeUrSp9hT7bhIyqynVI7wNap8adtekGHYtYM503NmvIpK0wQr6pHcYNN9CEWHsybxCbm2WlwT2UrV2wRyST8ahOvrC1tOoUG91oKu05+2rYJ7v8ASonQ69NzhqQuc4EK7lDQ1dXzHX2TjY1IBKJ1g1nqKsii+C4CvpELInLp1xGyED7A4n+dKq+7eYkO5HM642de+qhPcn8ByNVLQS42VqBlQhcEye6eVZvF8RvrDE3WWFtwkfR5kbIOoA5cvKhOxpWb1y5LdoGC4OudCsy50E6uL8BqPSmqvkKgAQlSkuFJ+q0j3Ae8nWPGvMHsVxF5CwLkoWreEiTy8qr1u3z4Um7fcck/bPa8adjo9LxPpLaMLJdukJKUqSIMkqV7xAHIaCqhXSdu6cyWa0BZUDK5hIAhPp95rBLtXQicmh2njW9+Tno6lVk7e3KYU6sJQDtlH5n7qqMoreQnFvoVN17bdupDilOADshIOXLzHdPGoi7dSFFK8oI37Qr1az6OLYdVdMpcUgjqwNIKe4cqyXSfDEP3CnlpSXEgIAHCu6PqCjtGOxzPhW92zLpaVl0APeDShpUe6SKoMUUG71TbPZCNDGmvGgJun0nR5Y866Icen1iZS4V+TUBCh9U04JPI1mU4hdJ2eX60ZGLXif8AFJ8a3jx2PumZvhZ+TRBFPCaoEY1dBUkpV4ijox10DtNNnyraPGYn1M5cNkLtIp0TpVU1jiD+kY/hovz2zJ+gVHDWtlxOJ9zJ4Mi7FlSTUFGL2yj2kqT5084laajMryFaLPjf5iOVNdUSSaaTFRfb7U7OKHlXC6t1bPDzFPnQ8j5cu6DrUKGVUmdlWz6POl7BOjiD509afcpKhCTXCnhskaFJ8CKcGVfZNUtw1IFFKBReqWBqk+lKEHiDTSJ1AwKUCiBunhsVSQnJAcppwRR8kcK6IqqJ1AQjWre1RkYQnSYkx31XITnWlPMxVugaVMiJuwN8rq7RZnVWgqjUqrPF3P0bY71GqtWtSjTGths0hFLFdSo1G5ZpcoA1pCoCgLcnaolKhpNj1qAoRBWaVCFK3qQhvLUJORVqIxpkjapSFOJjK4seCjTRpXTWigkZttklm+umTLdw6k88xqQ5irtwyGrwB5IOYSkaGq0muqeXC7oN6qyQs2a97cg8wYpobszOjo86DXU9KFXxJKWbM7OuJ8VU19i3QUqQ64vjGkHzoIFOAo5aYuncjuggTwO1Rl0Vx0LuHUCYRA158aEuuFtN7HQk11HWLJevG0xIBzGeQ1q+UnMiNs29QcAZzOOrjSAn13+6raAt3TbhXi8dO8mnwenw0ajY+xByZYiKuLUoQkE6mNRFQGEdrTcifAVZsNZ0jLrrrXEbktlRVBIGp0qSlMRy76G02EBIGxo6ExqNRy4VZI9AHNXhFFSI1Mz30iBBMwaKBm0CYJ18KBiJmdARAooE5Rw2gcK5sAnw4UQaAGSRSAaUhQJHA7bURMEBRzb692lIkDUcDsSNxSoAmCk6bg7ChgFaTmjWOBAqU2k6SOO80xhGkgg8+6pKQY1kGaVjHpAI1PEEVncae9u6S4XYoIyIJecAGojWtEWwqNCPOKqsLZL2MXVypCAEjIk7zPf5VNgXSUK0y6j40bIRvI41zSIAAHnNFSJggCN6YCJQYkiJ76KlJSgCTtEAz605KJg7CSN6enVcwDOm/CmI6NwuZJiIperKxBkcdDSiACpU9nnRQAlWhy6coosD5ZTYAHaaQ2JrZrw1AGgBJ4ChKw9MdpI5b1q40RZkTZESJ1oKsML2pQD4itb836iU6nSuFj2PdPieYopgZRvB0JGqAeNPODIVu0fWtYi0zE7AgxB3o6bElIKkg8ARRuBjRgjRMZFajnXfMTR0hST4VtU2agT2ATvA5UpsiNY25Dai5eQ2MIcCGSW1a/rAxQXcAeSdHUelbm4slKWAEnmSNY/OlOH6EwRynWjmSXcKR525g92kEpSlY7jrTEYbcqS5LSkqSJAj3u6vQ1Yfk1UJE8NYrmrJHWKnNExl5U+dJBoR5mphxMdYgoB4qEChAA8q9RVhTCCpxCJU52lA60A4cwQQGUjnKQYq/tD8C0HnAbj3SPI0ZAuRm6tbnZTmOVR0Fbf5rY0T1LZV3IAp68JtW0R1SEmI7CiKOffYNBiEX96nVF2/A/XNXHRfpHd2WOWi7m5Wu2K8joUZ7J0ny0PlU13CLZoQgFIG0E61Aew9IlKScs7wCaOcn2DQevOWVu9d27jrZLto51jCkqIIkd243Ed1PTg9qnE38QQhaLl9sNuQrsqA2JHPQa1WdH7r23BbUuqKlhBt3TsTpE/d61H9gxRfQt3DW3HW8StFE2rqHAC6lKsyde8Egg8hSIKq1BwnpRd20lLTquvQOGuih91a9Ktd6znTK3fbscJxh5hTFyhKS+2d0yIUPxq8wx0XNq2pJkjSefKsZbMbVlU+2pm+dQNEntjzrMdNLFZFveNx1ifo1DnxH41vsUt8vVPpGo7CvA1SY/h/t+EXduB21IlB/WGo+NSnuWrR5y08l2EvaEcQNaK+08pKU26UqIVJWTsPCq22eU8pLNyhSXicqXANzyV+daG4LVhay7KUtpgxqSf51T2L2YHD7NzEsQYsbVJBWvLqNANyfCJNexMMN2dsyw0hPVMoCEpCeWlY/oJZ5VOX60FKldhrNv8ArflW1ZUp3VYTI4DWobAS+vLhi1HVrVk0ASVbCsX0ium7HCri4XBUlOkndR2HrV9i98hdz1KYyoHaV+tXmXyj4l1t0zYNKlDYDi4+0RoPT76aVsTZjlLK1FSjKiZJ5munvpldNdGoiglOFBmnpVVRkJoKKWmpk7Ak91OggwQQa2TJFBogVQq4GrTJaJANO3qOlcURKweNaKRLQWlSBTBrT0mtE7IY8JFOCaQGnA1qkiBIUNlH1pQ48nZxXrTqaadeAHi6uU7PK9aenErtP+KfOgU0ilcl0bFoi+qJ6Mau0H3knxFPGOP/AFm21eVVRppNHPyR/MLkY32LtOOKjW3RRU4y2fet/Q1nwaeFVa4vJ5JfDY/BrcIuW7t5eVpSciZknnpVyBCdaqOi7ARhpdI7TqyfIaD8at31hplbiohCSr0r0scm4KUjzMqSm4xM7id60b10HNKTl07qjJumTuojxFVqllaytR7SjJpK5VxM+x3rCkqLbrWSNHUx4U1akn3VpNVoSDTw2Kr7RN9g5SXcmdWVcUnzordooweyfMVXhHIn1pwChspXrSWR90JxfZloLdadkHyri0sfUV6VWhTg2WqnB98bOKrVZ/gRy35JxSRuD6UhqGLy5Ts5TjiVyBBKSO8UnxEfAcuRIpYqIcTdjtNtnyqZYOv3qVlq2aIQQCSY3ojnhJ0hShKKtiRTgKkrZuGyM9ok9wXUJOI289plQ8DV8yC6slapdEHCaI2AFZiAUpBUfAan7qEm/simT1iTy3oeJXlsqzWi2UpTixlMjYcanJmioPS9wjCTkk0VNq6XLlxSjq5Kj470de9RrYQ6kmpRSVLCRuTFcENkdcvxF/guVmw1AzuSqOPKpbSTnUE++QYFNDWVcJAhACdOFSrdlQcKiCJEA14GWeubkerCOmKRLtGwUZjoQBmB1M1PZRKhG4+NCs2FLByxI51MYt3SSDBjjFZFExCRppryHCnpByiYnjNRvZTE5wlXGOdF9leBMOARzmqtk0SkJCQSDrtTxJB01EaGoqba7A0cQRrrReqvGxPYM0WOiU32USQZmDyoikyARJ5VCR7XvkQSdxNPCrzLlFuD4EafGiwolgAJE7TECiMJ7cpkwNiagi4uEH/dFyY4zRmblxITmtXo3JA4UrCi1ZTlCsoBqW2MyfrQd9arWr5J0Uy8kToSncVLReW+gK1Aj/06VoKCXgDFopwhQAHw5UPBWMtpmj3iTQsRfZdtuqZWVKUROnDvNWds7bN26UF5qEgAkq40dx9g6USZ28RRMoAMajbWms3LJIDbjaidPeH31IRlUmUlBA4iDVEjUp7IymBvI1inBOhSBoDMZeNFSJSA1oDtP4URIUFdoKAG5iaABhBUAUn3ROgpxSCASQR3jWiJbAB3B38qK00rMrRJPeDQB4ypomFfdTSjNMN686mhKuUjjXKASNU/GuhmSIKGQDsD3U5CG1cAQBMR/XOpTWQkJPvRw2pjiCNhM8RpRYzjapJOwMUzqW2ssABJHiakNAqBgkK7+NPcbAAkiBtQBHQ2hUjXblvXdSAZkZSNAaKhJHujSlKVGSNeelTYwKmUBcgga70oYSUkp4aDTepASTvGkb06DtEqO0CgCMq0ESOEzFC9lbSoKUkdYrQDgCanqkJziCdhyJmoluFP3jrmaUMjIknnxilQAF26UBKRodtBQHWerQdJ8qtHFSSD4d9AWJBJiYmhoCiebn3QSBxmozrZOh1irp1gwAkCguMHJBSCTuqKmijOPIiZiO6opZJB0gjyrRKt0pJCkCd9ajOMAKCQNDz4UgHdFHS28/aqJAcGZM/aH8vuq8vMYFneYc081DV24WS7mgNrjQEd9Z1E2z7byBq2oGOfd99ah63tb1HVXLSHmVEOpCtp5jv/ADq4vYiSA3d+1iruJYG+2tDjLQWnOQQtKhuPAmqroRcqbZNs9PWsqLKge7b4VfqtLZy/RfFsG6S2Wg4D9U7jkazd2Pm3pQVgQ1eJCh+2n89aU0JGzdSHmFIVsoVVoVmbIIhSSQR3ipzDuZKSNjrUV5sou1wOysZh48ax6Frc89XhQZ6TPrUghhCTcDlrw9dKJcYam+WyyElxZWDqYE9/OtD0jSEsqcykqEAHNEUzoRYKcu7i/dWtadEoClSAe4cNPvq7XcZq7O1RbWzTLcZW0xMbniaI5cJtmSo6KjQTueFF5DU+FVWLqSHQgEyNTB0qOpT2RRXjyLe3ubl8wlAK1V5FdvLuLlx5z33FFR863/Ti5m3bskGM5zuRyGw9furBvs5QTMfjWsTMjU4DWlCdKI02VqA51QHBuWxp2lmBTvY3o0SPUVKtW+suiYlLegHeatDbSkb78KVjoqrRh1lwLQVBY4ipQazklxas25nnU5m3IGwqWzbGM2hP3UrHRTrthJgZuc8aGbMLGiY8BV84wUq0G2u0TTQwBMJ3pqcvItKM8uyygmdqVlk9WFLbgHZQrQpZgDQEd4oS20g6gAcgKfMl5DSii6hZUeqSoj1p5ZeTqW1j901q8It5alQhSu1Ed9XTVv7pABHhVLNNdGS8cWec6gCfSnlSMqcuYKjWdia9FXYsOSVMoVP6u1MXg1kUKzMIk6nswRVfasnkXKiefJHfXGZrduYFYLAPs0HaEk0E9HLJQjqyJ5KNUuMyC5MTEa7Ea0i5FbB3o7YJBUoPJHAByq66wRkJhpxYHEq1IrT7a63RPI8MzZNMJ1q5eweD2XyRtqmoRwx7rISpJI7oqftTfYrkkMmNwRShXKpCrC4kzlPME0W1w932tnO2AnOCYVwmaqGfU0qJljpNm8sbVdvZW7QBIQhI+En8ar+kr5ZwxSdlOkI/E1JaxF1Jmd6p+lr7l4LVKE6IClGBxJ/KvouJnycLb6HhYIPJlRngqnZtaYGHs0BtRPIA1ym1oVCwU8NRXkLiY+T13jYZKqKFCoqMxmKkIadKcwQqOcV0Rzx7szcGEBFOFN6t3LOQxSAODdCvStFmxvuiHjl4C11DzkaFJHlXFcRIIrRSRGljiKYRS5xXSDQ0mNWBWmr3o9dBiyW2W0qBcKpO+wFU9WGG/oljkr8KeKKU7Izbwo0T2JWxs3Upt4cyK7WbjFYbhWjGsDTtdnXv0rNAxodxS4itYuGVRaHRS0gUKeINZG4rZAOtW2CthzEUqIkISV+fD4mqoDWrzo8CFrVpqAiT41jxD0YpMrHHVkSLltiCdNTqan2dstehVIH1TTLfR/3QobEGryyZUO0UmToAO/evnj1GdZt5G1BYgk7ipYbEaGRGlS7e0cMFXZ0kaVYMWjaXBIJVEbRVrYkrmmVqngO+pabJKUkqOuh1PGpphElRCSOR2oTjicukQeE60rAA4kNiEkQkSJFDylYjXhHdR8hWrsyJPL7qltMgJnKCTrt36UWMiJZIXzI3ET6UdNsSBCdRAANTkMZjmgkHblUrqCQYOp2OxpAVHVdkgoABkbRxqXb24DevIRFTkW8gEjxJM1IbtwZneAJHCgCI23PuDfUAnan5EpCCrKJMDQeVSssgdnUcdxQbu2DlsuFCRqnnNDEincS2/iyG24ygjNpy3q8FsypKQWkxv7o2qswhhRuVuKCYSMsnmTV/kladirwpRQ2yGcPtzM26CR3ATRVYbaEkIbAMbpMVLzAGSZCuJNKEgKnKAYqqEQVYYwpqVqXkEkQsg0iMHSFSi7vkJjUB0xryqyKRA1BB0jSnAfRwYJImVUUgsr0YY4hv6K/uwr9oK4d4qS0zdtaDEFGBBK201LIGhgJ4A864yUA5SSaKCzyMnTQ0OMw0JneJo2pP2u6h5sqjtM1uZjmkyO0kelPCYI0G2gIpEuBRJ40VJCgAUgqjSgBEtpUsTw3NKW0kmCT30qTliePCkcyiFZuPAUNgBXCVTxnhrSoInMU+VPUgEGSJ5jhRCUkganTXvqRgkAEk6E7mKfOhJBiIp8JIBRGmkGmKSCCYAE7b70ACuV9SwpYA00CTuSdhTrazNvbhBVKhqs951PhrStJ6+8QSAUsdrxVsPzqWlICt1KJ4cJpoCN1JVJO/OmFiJG3fyqeEmVAnTeQaAVQCkGTQwILlvCzz51GeZCQQYqzOaADy4VGdG06jnSYFU4yCqJMT6VFWxvIMTpHDvqzUkZ9joaA432eyk78KllIqiwAoHjtzFW2HuH2ROb3mVQf2f6+6hKZAXw340S1KW3sh91XZPeKSdBLdFXaYBcM2OM4eXEi0uFly0UlRzNk6wRwAIFG6SMPv4MzdKbCL1gJdUkGYUB2gDyomO4q7g1pb3HVJdYS+GrgkkFKTsoVbGLhFyk5ShBQBGuZCgdfUEelWzMjYJdJurFC2zIgEeB1FTbrVCV8UGazvRmbO9eslKJ6pZSJ07J1H4itO4jOCmsn4H03KXGGw8w4k7KTV9g1o3h+D2zUgwkEq+0TqTVKttbxS3PazZJp2IquWHUMslXV5BlO8AVBqjRrdQ21JUNQaz1+2tpBuHRlQoyqd0iiYSw6opceUTvHlQuml4GMILAJ625OUdyRv+XnTQmjzfE3vbLx19WyjAE7DgKoL/tOJSNt6vLqG0qJAA3M1RrV1qiviTp3CtEJgEtydal27eVlSyNT2U/jTW2ySBvNXbVkhbrDIk7ZuXP7vvobBIbhdiUWwKx2ldo+dWKLaToKsU2+ogAc+6pCLcZhBkzGlTZVFamySrswZPfU5mzS0kISO+ptuwCuRqkaVKW1lSZHd5UWIoXGgXFRPjwpEsSTEHvq2VbAkiI5Ck9nGh1gxvTsCmWxEdjc86F7Olx1A3M8KtnWIWqR4Typ2H2s3RWBInY1NjJVnZdWcxVv3bVYJZQhGgKjz51IabHEQCNAaeAkEDj3a00IiKb1M6SI7jSlrLBABOwk8KKteisqezEyOPdQiszEgVQgagkJTmjlpQHVAwBsJOmtGUhS1AJMAd1ODCSjQQY2oArXwXQI0B486jm1Kl6SOG2gq6TbgaERx0/rvoqbNQSdJPAnhToDNqsyoiQNO70rlYelRBy6861CLJIABAzcaMLKUwEQnQeFOgsyXzWlSgrLqYgToDS3GGtsWy3gDKBtGn9a1sm8PKjoCR8KDi+GLcwa7CE9oNKUANTprFaYajki35RnktwaXg8/B10q6wmxTc2inVR7xTr3R/Os/KtwDW56FMJusKJiVtuqnumCDXteo5dWGl5PM4OFZbKy6wxQyrCSlRmTmoCsOLgBcRM8DxrZrs+suwkxA4jlR/YG0JCsoBHEjUiZr56j17MYMPZ7C1sJOXYgfAijN4Ww4ggIUJmQFQPjWoVYAoUU6GYpzVipKgVJ0G5nWjSOzIXXR/KR1LalcNFj8qYnoyFt9outqSdQQDt4GtyljRJSmBG/KnezgK40aQswrfRktXKlOEPNkEFC0ElM8QQar77olcOdWLZbKSPezpVBPptXpCbYSsrSZSZGtE9nP1hEDhVJyXRktJ9Ty13ohd5khDjKtIJkimt9FLtBBcDSwZMFRG3hXpxtgFwNBGxEzzrltQgAECNNRWq4jMlSkQ8UH2PMF9F75LMNsoccmCEmDHPX0qHb4XiFh1ntluUNkDtSCAQdvjXqizlA7OZXPgO6qrG2VXFncIBSexOUDWRrNb8PxeVZI6ntZlmwQcHSMGowJG4qsvcKvTcLcZtlllxZU2RBkHUVZGtP0ft/bcFUiMxbciANiIINel6hOUIKcTi4JKUnFnm2RwKgpI4HSjIR3mfCvWfmRlwSq37ZB1y6+Jo7OAWgbK7i3TAEmYkJEkn4V5H2zKmelyIM8kCDBI1irfo406/dhllJWSRKY3r0HBujVm9YpfurVDjryircwlJOgA8Ku7TA7GzUpduwlCxpPCll4yeWGloIYIwlqTKKywhYeKnM2TjI1rV2Vm2hltKE8IJojQbbSCSYAgimPXPV6b8dK5EbMMOrRqTA4d9DW8CTCoPKgqcW6CUiE7TO5oiLNSlJkZlgzqdqYgRWoklCYRGojjRBbKWqVJ13FWbNkEDUaR8KktMIGaNY2J0pgRGLc5JTonjHGpbbKQAQBz34VJ2SrXsgcBSAa9g/HagBqUhMyN+/SigmP1oOg0ANJBHaUARy4TTpzOAfVPHnSAUEzKRPE0QgKTBSdp2ihoBAV46QNDTxJBGpAGgNAHBsZAABmEzB0pt42htlSj2ikes7URJCBmXmTyJExUTFVwwIglRA0oYDsLSEW2eJUpR3qaidQACKGw2UNoQADACTFSENypRAg8hvTWwC9lSiCN9Rz/rauIKQAjeedcCCMwE8NOY+808FRVwI5BO1AHaFYB1neKKgBKQND4GmhIzEAFEyZFOQnQpJygbRTEO3QlMDLqKLkKnTAB05n8KYtJzRmBy6gCnZUrUSd+MmgDxRVw4EwWt9dDQlXQSO0gg8qnwOBn61IUpSQY14A7Ve5JHbvG8o0Ijuo7b7KyPpACKeAhQACAJ7q5VulX1R2t9Nqe4BQUqAyLEeNPDYVOmmsGeNARaNZJyz+FMWwn/DcWmREAnQ0ASAiJ7M91GyhIB2O4g71WJYuoMXJEcxNPSMRbMpdYVOwUKVjomuoKkTEHgAaE6comZAHx76Rv2hKSXUtZv1TTgrrHcqUZgBJ119KLEFskFpkKVGdRlRPOjI2BiSTprQg+pEq6hzwA4c6Z7eyk9tLqD/yyaq0BJUNtePpTVIju0PDaohxaxQohy5SjuIIoicQtFoGW4aIOuqqNgOWBoO4a0J6DxOkxRVPIK9Cg68FDWgPqAWTMcfKkwIym/pJIExQnZMyQJ2Ao6iCDpE7QNaAoZtMpA2qRglJ0015aUFxJmVSI1240czsPCo6iYISeE1LKJYyPpSHEJWh5OqVAEEjuP8AWlKzdWt0km2dbdKF9UQgzCh9WOfdUa19xYiVNQpJ5cxPrVVc4HcpxT2jDXeqQ/cB9awYUyYElPAzHLerTtGbW4TE8tvitneoP0T46pShtO6T61pW1da0ladyJNZ66wtxvo47ZKUVqbzFlW5AmUgnmOdTujV6bqxbUrRSkgx37EeorOfWyluT7duMQE7KGYeIomKMlacw0KNZ7qW4VlSl37GtSwQtCSnUKFRZSVEVlK0NpUuZUAKwnSW99txJ1wGW2/o2/AcfvrXY3iBYwx1CVDrs2VPcCK8+uCENKKoEaRTSGUWLq2QCcyu/hUBvTfYGjXTheeWudtBQ2knaN60JJlgnM7m4AaGtJgNtmcddUBocg5E8fwFUiAWbErDZVCkoBA0knatth1qLe0aZMFSfe04nf41LGhyGtCdqkJahMJCRrBp7bUHMoaDidalhAjXYjU1JQ22YSBwGskGnOtyqJ0G+tSUCDrpzoYTmBOu+xpkkZbWVzTYmmBqVkKHlNS8kq7SRpypwbG6h3xQMqblspOs1MsmeqYSQO0dfCae+wlx5CUqlRPaqQWzOggcuVJAxpVpAnTWkCTGu2p0ooSBAKe/lT0pmTpE+NWhAQnaBrzpEtAgxJP41NDZKkgiByojbB10g99AEIW5O6deGtFDEnb4VOTbyJIOs71JbtNRMbimIrW7aN5IE0dFtnGwg6irNq1gAQdAKlJYSE5oCkxG1OwKtu0zJ1TBHA1Ibszuoag7/AH1YlAEQBGggHjTupCpSdQQQZNMRFQwlOunMnhPOipaSUFJAOaZ7xrRkIAAEdgUQDspKVemtAHiGKWS7C/uLVxJSppZAHdw+EVe9AL8W9xd2y8xDjYWAOYMfcfhTvldRbN3eGuIUBdFtQcCfsAjKSfEkVhbK7dtL1t9lZlCgrUyD3V6afPxV3OHTyslnt9mtHVLcdXC1mBx13qYpAWobhKhqPurM2OIJevRbJypX1ZdzRplJgSfOr1OINstJCQpR4xXlo7iYGEhJOihx8KRTCEpAKZJ0g/1vUVF26rLCD+VHbLxiWyCdZ37qYBkW4SEZjqAASRpypEJR2iSdDrwpmV0hPZJgbnanhl9cyIGh8aAOU2mSUmCBw4ihlIkQI11PdRfZnCcykx3TtTxbExMb6igCH1YUTJgaeFBcaEwNfDc1apswCdzoSBzpyLVE6igCkUwpaTkTPcaCMOcWcuXNm0041phbISfdE8R/XhUa/eTa26nCcoEAd5J0ougPDLxpVtdvsrEKbWUHyMVqfk4cSu6vrVRPaQl1I5xofvFUfS1SBjl2pr3VKk95jX40DoxiXzbjdvcEwg5kKPcR+cV7maazcP8AtZ5OKLxZv3PXmmVNqUoHfVSidqg48haMMU3oldyUsJkz7x1+FRrbHW7hxS0ozJiSkjRHgeNQH8RexTH7S0bMi3CnV5eBiAB/XGvn2ewagOs26EISuAhOVI5ACgu3q3PcTII8qW0sHFqIWkJESdat7bDG299Tx1pDKVpp15URpv51YsYWopCikAg6ZquG7dCZCQEjepJRCRwJGm1OhWVrdi2lKgpIIiY21qQEZRIAjca1JyFKQIJ104VwAIKTCh3aRQBGymSFIGbcUQApSCDB5gbU8AFQCogCBH40oAIIywU6RQANKQdFJiTrGtKMxkNzHEp+6nBRzECTIjQcaUDtHIoERy2NADAkbiZiBNPKNUhWkUqEqURCQePOiBtRUTodNQR8aAOSCAAkERrB3p6CoJVIEKE6HakTmMBQCgnvp4JSClXaUNTwmkAIHWSMw2G1VzqvaL5sSVJQZJB3qReudQwtQzJ4RHEnhUfBMrryzHZQAnQ6STSfWhot0JUlBk6EwI+FHEjQhMzoY1pq20wUt8TJEU6MpKVqH2RB1HGrEIhJ2AJMb91OaKpKVQBEnmmlypQZ7Uk8dfWlT2EAGFcJPCgBytEqMjv28qcJR2dftTGlcnKhPBQ38fClQoKSDJjeB+dArHD3gtKc0DU04wkRmUY4ATTUA9YVEKgmND3bUqQQIAJ5CgR42Uq0gmeVF1KQk0UN8RrxNcGjOhO0eNaCADYlJ9aNmhKcw0GsRTsgzZYGlcEnNqFRyHOgB3vEFUkDlS9UJJOg4E0XqgkQCddZp2XMQkb91OhACmAD2jHxojYAGgO+gooZCwUyfLjREjZMHTuoodkRaDk5zqNKfbsZW1KcSASdO8VILYUFZgSniaVMg7QBwjYUUAyBMLRMffTkpK9FaHmKeUwYnTQT99cU5c3ZgzrB3ooCOWkZRnSkiNlJBqO7aWykwbdok6aIEVN2UQAVQIPnQ3DmG4CthNDQWVD+GWxnKxB86CbFtpJyqWk7e+YNWpXmETqd6iutlZPZMTUNDshLtpEB10eCqaWXIVD2sxqkGpMLKikaHauAUkaFJExHOlQyruPaEiElB74I8aium8BBCUQDOhmatXj7xGvGobpyHcnjrwqGNEW3uH+tBKFNpUSkqTEj1qaFezMNpXdupDEKWowSoclabeFAhMQRtpyqO5btpWpwJSlRIzK50KVA42EvMTfZ6R2DAIcsL1spEI9xY215HSonR94WeNXtmoZUhfWISeRMK+OvnT3iWQFhSkk8EmlsmErxFNy8mVq7JUVawdKblaEo0awozIKTqONDw5UtFlS4LRIHMikU6EQkgnhM023IF4FJlYUntab8qzGmVHS5aENMpUoDrFdgd4GtYDGnsjWVJBWrSvRunVkLnAnSCULZIdQUjWRw9Jrx9lTlypTjqyoTCSeVXEbY1DZygmI5VY4ahEOqUgHKnQngajhBMR7tSWLw4e5IXlBSUL0kajXT0qiSywm2uHsfat3QttptAdWgjQgRl+MVt22tZk89P68aqMDt78OXF5ftNh64y6JOyRtp3zNXQUsGOrjzqGykgyGwOAB8KKEEGB6d1AadKiZQRA3mni6SFgFJii0MkFsH/WkS3OmXnXIfaI0XPATR05SCoLBg7zFOwGBHaEAzSKGUKI1gSSOVHSmYUdSO6g3/AGUAJGquEb0WIjWaMyy6QJIgVLyaRJ8hRGGMrKRIhIo4YMACSBpw3oQMjIaKlRsaMhkgDKkzEeBqczZqKkk799SUWeQgqiRxpiK5u3MyUweQ1qYzZkGdOInjNTg2lpJkCdtdzRkglEQBGw3FMCOm3GgKRpwNGDQA0SdedPCUpB7wEgz99PUCVSNe/nwpiECMqgZ320pSmCRGpnalKCdCcwSNKekgp2201NCAaImI8TtApDMq4TvI205U8lJ3AIO9IUaEnzI5eFMBIgAJG2hA+NMUFECTodxRgmFGVHu/GkCVK2SNO/bl91AjC33Ry6xjEsWuXyjq3AbRlDiSAUJghQ8VE1hbroDjjN86LJptdv7ySXQI/V11r3F50NiFEBStqiMMF7MQIE7q7qFJxdodWqZh/k/6M3lqi5dxRa+v7LYSFSMsTPrW2ZtEMmSzOgEqMnxqdb26WVEtrPaACp40QoKZBM70twAtlCezAk66UVBSuBoI85p7bQUpWpkCM0a0imTlBkeAG5J2o3AelIJIB157DypW0iFiJPed6GEuJncEE68PCioKgFHQHhP399FgIlEcio7+NcQchAABnQTxp6RMK4keFKoCQcw0nX76YAwnsgj3iJ/o0pRkTrEU9Q1gQEcJ4zSO5urEQQeVAAiOyoqjvFYTpriTgvmrZkguNpLiwEzlJH4DWvQkqykx2tIE8KxnSDo3cXDxcsXEZnFwr6pAO5PEzppUyY0eXYhZOXig6ngT2VGDH9ffVdcYc4MwQ8hSZ7IKor05HQ/Ew6rIphQGys8fCKa90OxAr1bZcMbhYifCiOfJFUnsDx45O2jCYfa37KkEXryU6KISsya9M+TvDVMsXF26AHHlBAUr3lRqdfGqp/Bl2Qm4QUOiNtu+K2fRZlTeFNlYSkqOZMjhzrO7Zb+BNFqopWpzUk6pnnUpu3W2BJkARM1JQ2DMCEjY1yUK3IOYDeqSJGoSRIWYjUUqm1FRUYJiI5mnoEokka8fuorYlRMqgacqYgORahE6kaTToEk7zqRToCSVJJjYnj/KuWiUgK00AMcaAGKTmmSACN6UNkgFWhnn6UUJzEzvGgiKUJgEyMx2mZoACEZtY7Q1MaCnhBzAgJE8hwoqAW5CYkCdtBXCSqdByB28qAGJAzEA91OgJhQIHjxpchAITpm1HcOM0QNplICjKdjyHKgAaUkKJMaRGnCuIUTEbjWBRiCFnKBJ1EcKSSlMJB3IVrpTEQMQtlO2ygowEyY50PAmSLNLmWFLVmgxoBpr/XGm41c9W0pKDCyMmUCra0ZDVu02UgwkAiQSTFSluN9DktlJJAzaRPOnJSNEmYIiJp6pKkgSOBNLEOJyRB2ka+tWKwaypJAkEbEcfWnhIAhYJA1ncU7MjSB2jvNOAzBURGwMGKAOQECIMgamdyK4JSmQAQVagilAUnsgnQzMfA0hyzoQYJBj+t6QCpCgqUmCTqZjWuSrIMyhoeKoNdmyDQEmdj91NdQo9lCgkTOqJ/HxpCPMgBl9yTy4V2UycugPxokEkJAGXupyUHSYHERxroogChtQGoBE66UqkQBJy0cpgnTMo8OdLBy7CfHalQxiUgzlUYHdXJTljQ+NOCMqpBMGnwRw1mIoAbEL0yjWINcVDLO2sSBSnTQbjShvH6PTtLJ0Hj/U0MBWVlWcmIB0A++njUZh6b07KMuUTEaGY865MSMolMjXuoQDRlVAJOn9TSnMEnQx3cu6kVuYO3pXGAMp15SNqAArVIAmCNYpqwVKEQBGgIooGkeMVHcICp103pMYxagkkI1ATEVGWYGpP7M0ZwjNqJjjNR1wSd8u2lSMHooawOfrQ1g69qBtrR1qSAI1nc1GcUSTO0wOFSABzQiN6jrEayCZqS4O3JEyINBWgiZgHn31LKBKSkHQTx2oakyOzrGsGpBMp0keVAdPVtrVvl2JqRkF5CXXoVqEaVJAAOigOQptsmEFS5lR8yafkkgpG21IZObdUsHN50ZpzqjKTGsmOVVzTmVR1AnTThUtCwRvpEjSqMnsyTiNwm6bnUtkGRz4fdXkmJWnzdfPWg2aVCe8bg+lemtKIeW1wjrE+BNY7pwwE3FrcpT+kRkUrmRt/XdQhplFZoSVlxR7DacxJ48vjROjtkcZ6RsNLGZhr6Z0cwOHmYFOdWhjClhRAcdEgfj/AFzrb9ELRm2wS3fbZSh59lPWEcdzrzp3RXU0Jb07Ugd1NSjMo5VTFDzKOpJjfTSisSZVIgd29SMeESnQSAONONu2USUiBwjWpCEGTx8KI2iRrGhjbbwoAjG1QUiUA701No2SEwJI57VZtW6lnKBpHhUluzyrSXD8KAKVFikgRmCo4cKKqyUoIyqlQJ46jarxNu0g7CAJJJ2G80OxAUlx1YAClDyFAFeiwuRu4SDvOtEat7ppa1TuZVmANXBbTIlJzchptSKGYqkASZ140UFkRtdyT2mUTG+o8KVa3wmAyUiZP9cKm5IKjmO899FS32tfjrTEQ0vriVMOD+uFOF0kEy24I1go/GpYQAnfjw4nnTylJzBXuq40wICbxkpSCqFnc5T/AEKeLloIJbWMwntTxqQWkxmIC4kTHCab7Mgq1bQSRuBHnRuGwO3cSnLCuzGxMk1JaQSlUjjI0k0F6yaUgwAkjiBNNVYpQUqaKpG8KIkc6q2JIO2DBzGBuOZp5TClSoePhQ/ZoJKX3df1p8aabVSklJeUrUiDxoAKS23BWsJAEGVSf60pEPsrUjKCVOe6RoD/ACoCrZZCgtWik6kmNqRizUlSlIWoqKQCQeHKlbHsGvlgNJBElWgEbmiNtZEHLGkCaCUy4jrDmUjX/WKOheYHKnMJmQdqEwoeokwkgDWZP9d9crUJSFdmfWkLwzatny3p5fbUkJEjXYinYqHIHGQe870XIABHjETTElGUAHhOoIGlOzIACZHOCfhQAi0Ccog6f1NPUhI346D+dcChWUApKeAEaeFEbCVKjnqDxoAChvQlQmeEU42+UCAM3DiPLyqQ2Qk7DU8KInKMxOuo8KdARg2pUKk+BpimDk1IhegkVNMkwCns/W4x308JUUknfczrpRQFX1cAEpUZ5cP61ogRJKsokiDP3VLdWUgZUKCp0AOh5UrTcrCdR9aY3pUFgUNak5QZPLWnFpKgkghIAnTeDp+NHypToGyCdCg7imgAgSUzrMjh4UUBR4xZt3jrVupOu6o0gVZtNttpSEAISB2QNoqOyetv3HCfdED7oqWtsqBUBm46jSo+IzkjOSkCCBPdSZYcmQR30rQJBKTpJPfvTsk6nNmP9RTAYCcxSQY17q5ciDsQee9EUmBBBHMzG+9cSkLKgoFOgnlSAajRKUxmUrUa6U5tRVrJAEnsidv504DMojgZ05GlSggyDoEzIpgcfezGQNzrsPCnrHZgySDmnnXBMgDQE7Tw7/WuKdEqEgEbxqJ4UxDkoG+mXaT40iUDIMsydu6iJSogBUTpI4mu1zAJnONgNdAYoGNSQXFmRI4n8qclAAWjLokZucDjS9WlClCe2ZO+oNFCQUpIQSoGSoiQedAhEQFSojKREUK5fSyF6grABISduVHJBBOu+3I1Evfo7fQFUidpJ86GCK68Si5vrNpIMFRWrTeNdedW4TB0TA5gbVQ9GkFd2887CXWwRlG2Y/0a06E5UgLIJKpzAbeNKPkJAClSTuYOs8uEUoWPrECNTJ4cJpTrl0JGgIHAUvV6ZSBlGokT8KoQxs9YCQRGh8RShQGUmco10Gk06UwFZeyTAHlTlEJyhMpk8/upWAnbUo89yZpeyBOYgxp6caYhMBQTJk6q7q7MQjbjx4d1IY9KiCM41mSBTHIBPZIE77zTlKCVRuop4n40NROwTPloKAPOzJUSEk67RRAMwEA7aUiAZATEz8aKIBkwdfSukyGGJlUDSSTrvSgDQaBOlPCAJnWdSKUDTXY7UhjciiIMQDI1rinMRuSZoiQCnmRqK4gzB0jcjhQBHCCGyCR3FNBQnO4VGSEdnTv3NSXQoAgQVHQd9MQkJSkFQ8wQTUjHIjXhHLY1wCc0aiNhTVK+zw/qKQqUCZJGk0WAqgdYga6AU1xQI3IniKQwlQIB75phgL79hRYxHliARvO9RnlgJIAMRMCnrUTz35b91CJ1ygnTepsAZVm0J0I3oagYEbDYCiEiVAaSOPGmGQYB1kVNjBqEzJ0mdaAuTMDzqQvU8t9ajqziJmSIpNjBbce/UUxYM6AEffUjITMxFMU3EgnTY1IwC0yoxtMaVAuwVuoZSSSoyqrUo7R45RJqLatlT7jxgyYECkMXqkBvIQI2IOtBdISDMCDrUpxBMcpPu0C4azJAGmnOmIqLl0JUYMDfTnUixvIWlLk5aDd2iiDMacOVQmnnLd+Foz6ad1BLL65fDKmnDoNQrmRwqo6Wlt20bb0UQEq05k/zoDl0HcxXoojSOdRsSuDYWFvfqWlxCysBMbKTpB79RSYRMzcKXcYk2whILi1hCAnUA7f14V6zaMJtmGGWv0baAgeAEVg/k2tnb/EXbl1sLSwNFRqVmfwk16i3h7i05iMs86cvBaIBRJAO3EVNtbdagBE5uXGpbeHtbKlZjj91W7CAltORPkBtSAr2LBRBDgGvAGTvU9q0S2FqyA677UcIgkFRAkE6UqhlSqCDzM0wGtpOQSAnx2NKUgCQJkcT/XKkbc4lQ0GkD8KVt1Lh7M6aHTegRExMlFulCdFOkJHfzqUygNNJQnhpI41FUgO4hMFSWBA5Tx/ruqcWgmZO+88KSGIgEyVEyPh4d9OCUgwAAQNdaVKAiZ1AjfwpUDODrCSeOtMQiUAKVGwjXgPCnAJWsgwTtMbGlQlMSCNRyoiBlUdY024CgBqEp1AE+UU4hQIIKTH9eVOSgEg8VDgdedckQdyVcu6mAiIVoFeFMS2IMQqTJE6EcKMlJAMTA4nhT8piVDfu3piGhAC9wUgaCdacUjMqdJ014eFKRrKyYOnjXIGWSTOnECmA3LCjoIAgzT0JnLEAme+lhMZNZ3AVRZnLmIgalR4aUAASlJE5lTGvcdKUpA7QMQJmi6mFASJme6eA4Cot2vI3CzIHEH1oYAbdAfU4oyEk5dDFSmWg2lOUDLOk02wbKGElUBRE+tSCkyQZiZJ5caSGIAE766fjSFtK9CkEE8acnPmCuEacKQpJTlAO1MQnUNidDHMK2rnbVDgOUEEbKOtPRlBBBMDeacM5MxJOm/CkAH2ECEglJiCaRuwaklPHQmSaMFSAVJOmpn+t9aeIykJAAjWP63p0gAizDSkmVev4UQWzsdm4WJ2mjJBCk6nmCR+NEWiSAVEEabiigIgZuZhLqSNtUjal/voBRmYI5AcOFTELkFK5j8KSOymQUkcRRQEcLuWwAUNzvoTFPDzp99kx3KkUVSy2JI020H40i1AdnszG0fGgCGrEEJUtK0kGZIkHT76C7iCVoUltC0KiBMVMWhDh7SAo8iASR/UVDv0hplACQFLUEiBxJipbY0JaONMNEOLHWKOsgmP6FSG7xqFAupKdgJ40U26FNBEH3YiNu/uoa7VBtymFaHWaW4D0vNKJIcTrIJzQKIFIKVFKgVL1nMJoSbNiCcoyDhO/CmmwClrlsBA1BmKNw2Ja0p1kZ9NYHrTUNpQ2TpJ4AcaD83NAheVRWBp2iCKVuySkltpx4drQFR2/rjQBIbnMEmDrAUDS5QmVKVw0yo79qB7G8uU+0uoRsYOsU5bNyEgIdkxuoTApgGXlJIMA6Ed/dROrGQwqFE+8dR5UANXRR+kQoA5e0nWuCrpMCGDqANx4CmIknOSnbKQDPOKVAKTBSuVa6awPGoKnLvrE9Ww2kzqc0iaep976zKtNOwvcUhkrqwpUBI0AJjemtarB0HPMYjw8ajKvlJKSu1egnYD+dDcxFDbaD1Fxl2KQjaixExzNkKZzJ20GgjzqJirvVtZm0yBPZOuvdy/nTWsUYWColxKuSmyIB4CgYnetPMqCHJSnh3Ck2NIf0XaW3hy3l/pHnVKInlptVwFTokgZfsnYnXSqu3v7AWjTYvLdMDLJUBJ4ipbV5aqJDdy0SdJS4k/jTXQTJJUO0nRSgQDuBTO2lEBRJ1gUoWkJBWpMjUwoEeNckHOI7zEUWAoB0IUmBEHlpFcYUhQKt+6PSlKwlckanQ9nupEKWUpJjfUHTTnRYDAFkZRPNWu1cT2wBzEa0qjmkpIBV+dcE5N5UjhPOkA1ZHVpC9SsDx5iuUooWSlKlFXA8vGm5wFieKtxwmmgwvcTEdrxpDPP2iSF67DSjNKJTqdwK6urrMg4AyrECBXOgJMpEHMPurq6kAoACwn6uUmKQaqMyZ7+6urqYA1AFQJHE/dTFqJJM6n8q6urMYkSFg7ATSbqWOAVXV1AwG518aG5o2SNwnN511dUgMcHbA4TFDyjrY4V1dSYxrep111ikABQqdYNdXUhgUgZj3ERTVaKSBsSa6uqWAiUhS1hWv8ApXK1yg8TXV1AwVwkG3KjvtNJapAYSI0ImurqXcY9wBIRAG4pjyQDoK6upkglpSVAEDhWF6ZOuW2PshhZbBtwTlPHOa6upobGNrU5aKWskrB0Jp/ykvLcsMMzHcSQBAk76CurqS6oSNx8lrLbXQezcbQlK3XnCtQ3UcxGvkBWvZ7RM66TXV1J9Sl0CoAyg8SD94ozHaQFEkknnXV1IY5Pvq7iIpzgHVJMaya6upiBIObIFaygk01vQrA01O3jXV1MRFwxagXiCZKzPoKsyIYJG9dXUl0AkISCG5HvEz30xpIUpGbXtRXV1MAlwMiezpqRQpI0nQAGurqQBxorYax8ZrgZaQo+8Vb+ldXVSEHWkdYkRtP3GmNqKwoqMwARXV1NAPaM3KUnaNvWnFIASQIMD8a6uoAVwQoAbAKjuiKa52Yy6ajbvrq6mBIcSkK0EDs6VT4rqog7BIjziurql9Bos0AFhZI1pYlwpO0DSurqaExEEqUMxnSnN9qM0mUzv311dTARXZIA2JM+h/KjpQkr1A1TXV1AyM44rLbmdVKg94qVkSjLkESNY8K6upAOGoIO0D7qVz8q6upiFR2ggnUkSa7657lAeVdXUAOWIZQBxMGhKAU2skaidfDaurqAFP6OO8CoLqj84MCdEyQOWhrq6pY0WTO48Y8qaoAMKIGuWPia6upgGYSDkke8DNK7+njSMhPnXV1JB2OZAKkA6iI8oBoj6E57bT3gZ79a6upiXQFvdu9yQfhRmtwYE7bV1dQIRtRhvXfNPlXNnPIVqM5Edwrq6mBHzqIbXPaKkpnuMzXEwoRpLhTpyiurqYCkzcqngNPjTioha4MZUgj0rq6kAO37brwXqEgEA8Kr+kjaEMsBCEpCzKoG+3511dUyGiZ7BaOvqC7ZogHTsjlVevCbEqJ9mbnN+VdXUmkNNke7s2Ld9kMt5JBOhNNulKbQnq1rTMkwo7iurqhlIC7cPtlWR50afbNRnsVvWnTkuVjYa6711dUplUFscYvnlHrX8x62JyJ2A8K0rTq1NAk69YRtwgV1dVroQwjh+icVxBAB7pih3JySU7zHwrq6m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" name="Obrázok 5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3E1CEBA2-CF08-40EC-A41A-F354B6F2431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7436" y="3893084"/>
            <a:ext cx="2389415" cy="3181187"/>
          </a:xfrm>
          <a:prstGeom prst="rect">
            <a:avLst/>
          </a:prstGeom>
        </p:spPr>
      </p:pic>
      <p:pic>
        <p:nvPicPr>
          <p:cNvPr id="6" name="Obrázok 6" descr="Obrázok, na ktorom je text, vnútri, elektronika, počítač&#10;&#10;Automaticky generovaný popis">
            <a:extLst>
              <a:ext uri="{FF2B5EF4-FFF2-40B4-BE49-F238E27FC236}">
                <a16:creationId xmlns:a16="http://schemas.microsoft.com/office/drawing/2014/main" xmlns="" id="{F1EC43CD-32D6-4EAF-A4D2-CA39D1D0E3F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01543" y="2248495"/>
            <a:ext cx="1981201" cy="131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2614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>
            <a:normAutofit/>
          </a:bodyPr>
          <a:lstStyle/>
          <a:p>
            <a:r>
              <a:rPr lang="sk-SK" sz="3200"/>
              <a:t>Odborné predmety v 3. ročníku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6000768"/>
          </a:xfrm>
        </p:spPr>
        <p:txBody>
          <a:bodyPr>
            <a:normAutofit lnSpcReduction="10000"/>
          </a:bodyPr>
          <a:lstStyle/>
          <a:p>
            <a:r>
              <a:rPr lang="sk-SK" sz="2900" b="1">
                <a:solidFill>
                  <a:srgbClr val="FF0000"/>
                </a:solidFill>
              </a:rPr>
              <a:t>konštrukcia elektrických zariadení</a:t>
            </a:r>
            <a:r>
              <a:rPr lang="sk-SK" sz="2900"/>
              <a:t> – 3 hod. cvičení</a:t>
            </a:r>
          </a:p>
          <a:p>
            <a:pPr marL="0" indent="0">
              <a:buNone/>
            </a:pPr>
            <a:r>
              <a:rPr lang="sk-SK" sz="2000"/>
              <a:t>Žiak si zostrojí vlastné elektronické zariadenia, čo predstavuje návrh schémy zapojenia, vyrobenie vlastnej dosky plošných spojov, osadenie súčiastok na dosku plošného spoja, oživenie zariadenia, zmeranie výstupných parametrov a vytvorenie dokumentácie k danému výrobku.</a:t>
            </a:r>
          </a:p>
          <a:p>
            <a:pPr marL="0" indent="0">
              <a:buNone/>
            </a:pPr>
            <a:endParaRPr lang="sk-SK" sz="2000"/>
          </a:p>
          <a:p>
            <a:pPr marL="361950" indent="-361950"/>
            <a:r>
              <a:rPr lang="sk-SK" sz="2900" b="1">
                <a:solidFill>
                  <a:srgbClr val="FF0000"/>
                </a:solidFill>
              </a:rPr>
              <a:t>mikroprocesorová technika</a:t>
            </a:r>
            <a:r>
              <a:rPr lang="sk-SK" sz="2900"/>
              <a:t> – 2 hod. cvičení</a:t>
            </a:r>
          </a:p>
          <a:p>
            <a:pPr marL="0" indent="0">
              <a:buNone/>
            </a:pPr>
            <a:r>
              <a:rPr lang="sk-SK" sz="2000"/>
              <a:t>Žiak sa zoznámi s programovacím jazykom PLC, tvorbou riadiacich programov a vytváraním riadkových schém. Naučí sa pracovať s platformou </a:t>
            </a:r>
            <a:r>
              <a:rPr lang="sk-SK" sz="2000" err="1"/>
              <a:t>Arduino</a:t>
            </a:r>
            <a:r>
              <a:rPr lang="sk-SK" sz="2000"/>
              <a:t>, programovacím jazykom a vyskúša si tvorbu jednoduchých programov.  </a:t>
            </a:r>
          </a:p>
          <a:p>
            <a:pPr marL="0" indent="0">
              <a:buNone/>
            </a:pPr>
            <a:endParaRPr lang="sk-SK" sz="2000"/>
          </a:p>
          <a:p>
            <a:pPr marL="361950" indent="-361950"/>
            <a:r>
              <a:rPr lang="sk-SK" sz="2900" b="1">
                <a:solidFill>
                  <a:srgbClr val="FF0000"/>
                </a:solidFill>
              </a:rPr>
              <a:t>dátové siete</a:t>
            </a:r>
            <a:r>
              <a:rPr lang="sk-SK" sz="2900"/>
              <a:t> – 1 hod. teória</a:t>
            </a:r>
          </a:p>
          <a:p>
            <a:pPr marL="0" indent="0">
              <a:buNone/>
            </a:pPr>
            <a:r>
              <a:rPr lang="sk-SK" sz="2000"/>
              <a:t>Vedomosti a zručnosti, ktoré žiaci získajú pri štúdiu v tomto predmete veľmi úzko súvisia so zabezpečovaním návrhu a správy počítačových sietí a distribuovaných systémov. Učivo sa skladá z poznatkov o štruktúre počítačových sietí, sieťovom hardvéri, konfigurácii sieťových zariadení, zabezpečovaní určitých bezpečnostných štandardov v sieťach a celkovej správe počítačovej siete. </a:t>
            </a:r>
          </a:p>
          <a:p>
            <a:pPr marL="361950" indent="-361950">
              <a:buNone/>
            </a:pPr>
            <a:endParaRPr lang="sk-SK" sz="2900" b="1">
              <a:solidFill>
                <a:srgbClr val="FF0000"/>
              </a:solidFill>
            </a:endParaRPr>
          </a:p>
        </p:txBody>
      </p:sp>
      <p:pic>
        <p:nvPicPr>
          <p:cNvPr id="4" name="Obrázok 3" descr="flayer_sp150.jpg"/>
          <p:cNvPicPr>
            <a:picLocks noChangeAspect="1"/>
          </p:cNvPicPr>
          <p:nvPr/>
        </p:nvPicPr>
        <p:blipFill>
          <a:blip r:embed="rId2" cstate="print"/>
          <a:srcRect l="4315" t="2423" r="4315" b="9691"/>
          <a:stretch>
            <a:fillRect/>
          </a:stretch>
        </p:blipFill>
        <p:spPr>
          <a:xfrm>
            <a:off x="7143768" y="2143116"/>
            <a:ext cx="1835051" cy="785818"/>
          </a:xfrm>
          <a:prstGeom prst="rect">
            <a:avLst/>
          </a:prstGeom>
        </p:spPr>
      </p:pic>
      <p:pic>
        <p:nvPicPr>
          <p:cNvPr id="5" name="Obrázok 4" descr="WS-C2960X-24-2.jpg"/>
          <p:cNvPicPr>
            <a:picLocks noChangeAspect="1"/>
          </p:cNvPicPr>
          <p:nvPr/>
        </p:nvPicPr>
        <p:blipFill>
          <a:blip r:embed="rId3" cstate="print"/>
          <a:srcRect l="3780" t="35433" r="3307" b="35906"/>
          <a:stretch>
            <a:fillRect/>
          </a:stretch>
        </p:blipFill>
        <p:spPr>
          <a:xfrm>
            <a:off x="6429388" y="4214818"/>
            <a:ext cx="2543547" cy="7845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k-SK" sz="3200" dirty="0"/>
              <a:t>Odborné predmety v 4. ročníku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607220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telekomunikácie </a:t>
            </a:r>
            <a:r>
              <a:rPr lang="sk-SK" dirty="0"/>
              <a:t>- 2 hod. teória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sk-SK" sz="2000" dirty="0"/>
              <a:t>Učivo sa zameriava na komunikačné (GMS, Bluetooth), lokalizačné (GPS, Galileo) systémy, satelitnú komunikáciu a princípy rádiovej a televíznej techniky.</a:t>
            </a:r>
            <a:endParaRPr lang="sk-SK" sz="2000" dirty="0">
              <a:cs typeface="Calibri"/>
            </a:endParaRPr>
          </a:p>
          <a:p>
            <a:pPr marL="0" indent="0">
              <a:buNone/>
              <a:tabLst>
                <a:tab pos="0" algn="l"/>
              </a:tabLst>
            </a:pPr>
            <a:endParaRPr lang="sk-SK" sz="2000"/>
          </a:p>
          <a:p>
            <a:pPr marL="361950" indent="-361950">
              <a:tabLst>
                <a:tab pos="0" algn="l"/>
              </a:tabLst>
            </a:pPr>
            <a:r>
              <a:rPr lang="sk-SK" sz="2900" b="1" dirty="0">
                <a:solidFill>
                  <a:srgbClr val="FF0000"/>
                </a:solidFill>
              </a:rPr>
              <a:t> elektrotechnické meranie</a:t>
            </a:r>
            <a:r>
              <a:rPr lang="sk-SK" sz="2900" dirty="0">
                <a:solidFill>
                  <a:srgbClr val="FF0000"/>
                </a:solidFill>
              </a:rPr>
              <a:t> </a:t>
            </a:r>
            <a:r>
              <a:rPr lang="sk-SK" sz="2900" dirty="0"/>
              <a:t>- 2 hod. teória</a:t>
            </a:r>
            <a:endParaRPr lang="sk-SK" sz="2900" dirty="0">
              <a:cs typeface="Calibri"/>
            </a:endParaRPr>
          </a:p>
          <a:p>
            <a:pPr marL="0" indent="0">
              <a:buNone/>
              <a:tabLst>
                <a:tab pos="0" algn="l"/>
              </a:tabLst>
            </a:pPr>
            <a:r>
              <a:rPr lang="sk-SK" sz="2000" dirty="0"/>
              <a:t> Úlohou predmetu je poskytnúť žiakom na primeranej úrovni potrebné 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sk-SK" sz="2000" dirty="0"/>
              <a:t>vedomosti o základných druhoch meracích prístrojov a ich usporiadaní </a:t>
            </a:r>
            <a:endParaRPr lang="sk-SK" sz="2000"/>
          </a:p>
          <a:p>
            <a:pPr marL="0" indent="0">
              <a:buNone/>
              <a:tabLst>
                <a:tab pos="0" algn="l"/>
              </a:tabLst>
            </a:pPr>
            <a:r>
              <a:rPr lang="sk-SK" sz="2000" dirty="0"/>
              <a:t>a ďalej o základných metódach a postupoch pri meraní.</a:t>
            </a:r>
            <a:endParaRPr lang="sk-SK" sz="2000">
              <a:cs typeface="Calibri"/>
            </a:endParaRPr>
          </a:p>
          <a:p>
            <a:pPr marL="0" indent="0">
              <a:buNone/>
              <a:tabLst>
                <a:tab pos="0" algn="l"/>
              </a:tabLst>
            </a:pPr>
            <a:endParaRPr lang="sk-SK" sz="2000"/>
          </a:p>
          <a:p>
            <a:pPr marL="361950" indent="-361950">
              <a:tabLst>
                <a:tab pos="0" algn="l"/>
              </a:tabLst>
            </a:pPr>
            <a:r>
              <a:rPr lang="sk-SK" sz="2900" b="1" dirty="0">
                <a:solidFill>
                  <a:srgbClr val="FF0000"/>
                </a:solidFill>
              </a:rPr>
              <a:t>priemyselná  informatika</a:t>
            </a:r>
            <a:r>
              <a:rPr lang="sk-SK" sz="2900" dirty="0"/>
              <a:t> – 3 hod. teória, </a:t>
            </a:r>
            <a:endParaRPr lang="sk-SK" sz="3000" dirty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0" algn="l"/>
              </a:tabLst>
            </a:pPr>
            <a:r>
              <a:rPr lang="sk-SK" sz="2900" dirty="0"/>
              <a:t>2 hod cvičenia</a:t>
            </a:r>
            <a:endParaRPr lang="sk-SK" sz="3000">
              <a:solidFill>
                <a:srgbClr val="FF0000"/>
              </a:solidFill>
              <a:cs typeface="Calibri"/>
            </a:endParaRPr>
          </a:p>
          <a:p>
            <a:pPr marL="0" indent="0">
              <a:buNone/>
              <a:tabLst>
                <a:tab pos="0" algn="l"/>
              </a:tabLst>
            </a:pPr>
            <a:r>
              <a:rPr lang="sk-SK" sz="2000" b="1" dirty="0"/>
              <a:t> </a:t>
            </a:r>
            <a:r>
              <a:rPr lang="sk-SK" sz="2000" dirty="0"/>
              <a:t>Cieľom vyučovania predmetu je bližšie štúdium 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sk-SK" sz="2000" dirty="0"/>
              <a:t>automatizácie, najmä prvkov, modulov, </a:t>
            </a:r>
            <a:endParaRPr lang="sk-SK"/>
          </a:p>
          <a:p>
            <a:pPr marL="0" indent="0">
              <a:buNone/>
              <a:tabLst>
                <a:tab pos="0" algn="l"/>
              </a:tabLst>
            </a:pPr>
            <a:r>
              <a:rPr lang="sk-SK" sz="2000" dirty="0"/>
              <a:t>prístrojov a systémov priemyselnej informatiky, </a:t>
            </a:r>
            <a:endParaRPr lang="sk-SK" dirty="0"/>
          </a:p>
          <a:p>
            <a:pPr marL="0" indent="0">
              <a:buNone/>
              <a:tabLst>
                <a:tab pos="0" algn="l"/>
              </a:tabLst>
            </a:pPr>
            <a:r>
              <a:rPr lang="sk-SK" sz="2000" dirty="0"/>
              <a:t>softwarových produktov, metód a postupov </a:t>
            </a:r>
            <a:endParaRPr lang="sk-SK"/>
          </a:p>
          <a:p>
            <a:pPr marL="0" indent="0">
              <a:buNone/>
              <a:tabLst>
                <a:tab pos="0" algn="l"/>
              </a:tabLst>
            </a:pPr>
            <a:r>
              <a:rPr lang="sk-SK" sz="2000" dirty="0"/>
              <a:t>riešenia problémov automatizácie. </a:t>
            </a:r>
            <a:endParaRPr lang="sk-SK" dirty="0"/>
          </a:p>
          <a:p>
            <a:pPr marL="0" indent="0">
              <a:buNone/>
              <a:tabLst>
                <a:tab pos="0" algn="l"/>
              </a:tabLst>
            </a:pPr>
            <a:r>
              <a:rPr lang="sk-SK" sz="2000" dirty="0"/>
              <a:t>Praktické cvičenia sa realizujú ako výpočtovo </a:t>
            </a:r>
            <a:endParaRPr lang="sk-SK" dirty="0"/>
          </a:p>
          <a:p>
            <a:pPr marL="0" indent="0">
              <a:buNone/>
              <a:tabLst>
                <a:tab pos="0" algn="l"/>
              </a:tabLst>
            </a:pPr>
            <a:r>
              <a:rPr lang="sk-SK" sz="2000" dirty="0"/>
              <a:t>konštrukčné alebo laboratórne. </a:t>
            </a:r>
            <a:endParaRPr lang="sk-SK" dirty="0">
              <a:cs typeface="Calibri"/>
            </a:endParaRPr>
          </a:p>
        </p:txBody>
      </p:sp>
      <p:pic>
        <p:nvPicPr>
          <p:cNvPr id="4" name="Obrázok 3" descr="590bd27302ea8926f77b6590-large.jpg"/>
          <p:cNvPicPr>
            <a:picLocks noChangeAspect="1"/>
          </p:cNvPicPr>
          <p:nvPr/>
        </p:nvPicPr>
        <p:blipFill>
          <a:blip r:embed="rId2" cstate="print"/>
          <a:srcRect l="18045" t="1804" r="9514" b="2133"/>
          <a:stretch>
            <a:fillRect/>
          </a:stretch>
        </p:blipFill>
        <p:spPr>
          <a:xfrm>
            <a:off x="7953398" y="1551204"/>
            <a:ext cx="1185111" cy="1571636"/>
          </a:xfrm>
          <a:prstGeom prst="rect">
            <a:avLst/>
          </a:prstGeom>
        </p:spPr>
      </p:pic>
      <p:pic>
        <p:nvPicPr>
          <p:cNvPr id="5" name="Obrázok 4" descr="realistic-satellite-d-render-satelit-illustration-satelite-isolated-white-background-145141852.jpg"/>
          <p:cNvPicPr>
            <a:picLocks noChangeAspect="1"/>
          </p:cNvPicPr>
          <p:nvPr/>
        </p:nvPicPr>
        <p:blipFill>
          <a:blip r:embed="rId3" cstate="print"/>
          <a:srcRect l="4429" t="22160" r="2953" b="22160"/>
          <a:stretch>
            <a:fillRect/>
          </a:stretch>
        </p:blipFill>
        <p:spPr>
          <a:xfrm>
            <a:off x="6429652" y="272122"/>
            <a:ext cx="2251705" cy="923645"/>
          </a:xfrm>
          <a:prstGeom prst="rect">
            <a:avLst/>
          </a:prstGeom>
        </p:spPr>
      </p:pic>
      <p:pic>
        <p:nvPicPr>
          <p:cNvPr id="6" name="Obrázok 6" descr="Obrázok, na ktorom je text, vnútri, stena, preplnené&#10;&#10;Automaticky generovaný popis">
            <a:extLst>
              <a:ext uri="{FF2B5EF4-FFF2-40B4-BE49-F238E27FC236}">
                <a16:creationId xmlns:a16="http://schemas.microsoft.com/office/drawing/2014/main" xmlns="" id="{931F4952-49D5-40C2-ADE1-17F38D97C06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3472" y="4589918"/>
            <a:ext cx="2947307" cy="2209341"/>
          </a:xfrm>
          <a:prstGeom prst="rect">
            <a:avLst/>
          </a:prstGeom>
        </p:spPr>
      </p:pic>
      <p:pic>
        <p:nvPicPr>
          <p:cNvPr id="7" name="Obrázok 7" descr="Obrázok, na ktorom je text, vnútri, podlaha&#10;&#10;Automaticky generovaný popis">
            <a:extLst>
              <a:ext uri="{FF2B5EF4-FFF2-40B4-BE49-F238E27FC236}">
                <a16:creationId xmlns:a16="http://schemas.microsoft.com/office/drawing/2014/main" xmlns="" id="{BD6C9473-AAA5-4237-91DD-FF31EFCC4BA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9734" y="3133724"/>
            <a:ext cx="2202997" cy="16655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7E7E3CA9E8A0439DBA3410BCA955E1" ma:contentTypeVersion="6" ma:contentTypeDescription="Create a new document." ma:contentTypeScope="" ma:versionID="bba3afdaee03e2f1874a60d9322d1b7d">
  <xsd:schema xmlns:xsd="http://www.w3.org/2001/XMLSchema" xmlns:xs="http://www.w3.org/2001/XMLSchema" xmlns:p="http://schemas.microsoft.com/office/2006/metadata/properties" xmlns:ns2="f6ec4e46-b1d2-4cbb-91da-09b9a8010967" targetNamespace="http://schemas.microsoft.com/office/2006/metadata/properties" ma:root="true" ma:fieldsID="48ad61ed85f17623e2488ca6e6cdcb53" ns2:_="">
    <xsd:import namespace="f6ec4e46-b1d2-4cbb-91da-09b9a80109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ec4e46-b1d2-4cbb-91da-09b9a80109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9A756C-D933-4106-AA33-F855DFC6987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3521D78-57B7-413E-985B-EE52EFEAA4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AEEADC-1EA1-4973-BCEF-4515391D74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ec4e46-b1d2-4cbb-91da-09b9a80109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733</Words>
  <Application>Microsoft Office PowerPoint</Application>
  <PresentationFormat>Prezentácia na obrazovke (4:3)</PresentationFormat>
  <Paragraphs>135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 Office</vt:lpstr>
      <vt:lpstr>Stredná priemyselná škola technická, Komenského 1, Trnava</vt:lpstr>
      <vt:lpstr>Snímka 2</vt:lpstr>
      <vt:lpstr>Odborné predmety v 1. ročníku</vt:lpstr>
      <vt:lpstr>Odborné predmety v 2. ročníku</vt:lpstr>
      <vt:lpstr>Odborné predmety v 2. ročníku</vt:lpstr>
      <vt:lpstr>Odborné predmety v 3. ročníku</vt:lpstr>
      <vt:lpstr>Odborné predmety v 2. ročníku</vt:lpstr>
      <vt:lpstr>Odborné predmety v 3. ročníku</vt:lpstr>
      <vt:lpstr>Odborné predmety v 4. ročníku</vt:lpstr>
      <vt:lpstr>Odborné predmety 4. ročník</vt:lpstr>
      <vt:lpstr>Cisco Networking Academy</vt:lpstr>
      <vt:lpstr>Snímka 12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Stredná priemyselná škola technická, Komenského 1, Trnava</dc:title>
  <dc:creator>Monika</dc:creator>
  <cp:lastModifiedBy>Elenka</cp:lastModifiedBy>
  <cp:revision>56</cp:revision>
  <dcterms:created xsi:type="dcterms:W3CDTF">2021-01-27T07:42:37Z</dcterms:created>
  <dcterms:modified xsi:type="dcterms:W3CDTF">2021-02-10T08:54:17Z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0x010100B97E7E3CA9E8A0439DBA3410BCA955E1</vt:lpwstr>
  </property>
</Properties>
</file>