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f1edcf01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f1edcf01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f1edcf01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f1edcf01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f1edcf01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f1edcf01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5f896d25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5f896d25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466cdb6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466cdb6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f1edcf01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f1edcf01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f1edcf0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f1edcf0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f1edcf01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f1edcf01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f1edcf01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f1edcf01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f1edcf0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f1edcf0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f1edcf01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f1edcf01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f1edcf01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f1edcf01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29883" y="700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Martwa natura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906925" y="3784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000000"/>
                </a:solidFill>
              </a:rPr>
              <a:t>Zasady cieniowania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000000"/>
                </a:solidFill>
              </a:rPr>
              <a:t>prace plastyczne uczniów klasy 5b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87875" y="4743300"/>
            <a:ext cx="52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Opracowanie: Katarzyna Andrearczyk, Aleksandra Łucka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6839275" y="4480900"/>
            <a:ext cx="197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/>
              <a:t>Szymon</a:t>
            </a:r>
            <a:endParaRPr b="1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597094" y="-2032645"/>
            <a:ext cx="4157076" cy="877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/>
          <p:nvPr/>
        </p:nvSpPr>
        <p:spPr>
          <a:xfrm>
            <a:off x="6811400" y="289625"/>
            <a:ext cx="2267100" cy="41349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 txBox="1"/>
          <p:nvPr/>
        </p:nvSpPr>
        <p:spPr>
          <a:xfrm>
            <a:off x="7101025" y="3905075"/>
            <a:ext cx="169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500"/>
              <a:t>Agata</a:t>
            </a:r>
            <a:endParaRPr b="1"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280760" y="-396684"/>
            <a:ext cx="4526500" cy="603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6891300" y="4394450"/>
            <a:ext cx="181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</a:rPr>
              <a:t>Nikodem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276974" y="-341723"/>
            <a:ext cx="4384224" cy="584562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6921250" y="4324525"/>
            <a:ext cx="196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</a:rPr>
              <a:t>Adam 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3100" l="0" r="0" t="17876"/>
          <a:stretch/>
        </p:blipFill>
        <p:spPr>
          <a:xfrm>
            <a:off x="472000" y="440888"/>
            <a:ext cx="5570350" cy="42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631625" y="4354500"/>
            <a:ext cx="202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Kamil P.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62464" y="-1406462"/>
            <a:ext cx="4280774" cy="76103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288800" y="3969675"/>
            <a:ext cx="1819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500"/>
              <a:t>Daria</a:t>
            </a:r>
            <a:endParaRPr b="1"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5445" cy="48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235825" y="4436000"/>
            <a:ext cx="2493300" cy="507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/>
              <a:t>Nikola Z.</a:t>
            </a:r>
            <a:endParaRPr b="1"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6917900" y="4391075"/>
            <a:ext cx="1920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/>
              <a:t>Konstanty</a:t>
            </a:r>
            <a:endParaRPr b="1"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168450" y="4099075"/>
            <a:ext cx="6446100" cy="8760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/>
        </p:nvSpPr>
        <p:spPr>
          <a:xfrm>
            <a:off x="1370100" y="4346150"/>
            <a:ext cx="347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/>
              <a:t>Kamil D.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6614675" y="4357375"/>
            <a:ext cx="216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300"/>
              <a:t>Jakub</a:t>
            </a:r>
            <a:endParaRPr b="1" sz="23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309873" cy="473240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146000" y="4200150"/>
            <a:ext cx="6322800" cy="6960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27649" l="26878" r="10800" t="5272"/>
          <a:stretch/>
        </p:blipFill>
        <p:spPr>
          <a:xfrm>
            <a:off x="247050" y="298038"/>
            <a:ext cx="6356398" cy="454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7075125" y="4278775"/>
            <a:ext cx="166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/>
              <a:t>Dawid</a:t>
            </a:r>
            <a:endParaRPr b="1"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45351" y="-571824"/>
            <a:ext cx="4667823" cy="62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7007750" y="4396975"/>
            <a:ext cx="1931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/>
              <a:t>Oliwier</a:t>
            </a:r>
            <a:endParaRPr b="1"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