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254" autoAdjust="0"/>
  </p:normalViewPr>
  <p:slideViewPr>
    <p:cSldViewPr>
      <p:cViewPr varScale="1">
        <p:scale>
          <a:sx n="111" d="100"/>
          <a:sy n="111" d="100"/>
        </p:scale>
        <p:origin x="16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DB344-218B-4E18-B2CA-A718FBCE6611}" type="datetimeFigureOut">
              <a:rPr lang="sk-SK" smtClean="0"/>
              <a:t>26. 5. 2020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597C0-6164-4423-AFD8-C8EA2337D50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5325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597C0-6164-4423-AFD8-C8EA2337D50A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1352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26. 5. 2020</a:t>
            </a:fld>
            <a:endParaRPr lang="sk-S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26. 5. 2020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26. 5. 2020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26. 5. 2020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26. 5. 2020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26. 5. 2020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26. 5. 2020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26. 5. 2020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26. 5. 2020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26. 5. 2020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26. 5. 2020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26. 5. 2020</a:t>
            </a:fld>
            <a:endParaRPr lang="sk-S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99592" y="116632"/>
            <a:ext cx="7543800" cy="914400"/>
          </a:xfrm>
        </p:spPr>
        <p:txBody>
          <a:bodyPr/>
          <a:lstStyle/>
          <a:p>
            <a:pPr algn="ctr"/>
            <a:r>
              <a:rPr lang="sk-SK" sz="4000" dirty="0" smtClean="0"/>
              <a:t>FARM ANIMALS</a:t>
            </a:r>
            <a:endParaRPr lang="sk-SK" sz="4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901488"/>
            <a:ext cx="1872207" cy="16841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382728"/>
              </p:ext>
            </p:extLst>
          </p:nvPr>
        </p:nvGraphicFramePr>
        <p:xfrm>
          <a:off x="2483768" y="1397000"/>
          <a:ext cx="8640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horse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8" name="Picture 4" descr="Somá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7" y="1124745"/>
            <a:ext cx="1656184" cy="132300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657720"/>
              </p:ext>
            </p:extLst>
          </p:nvPr>
        </p:nvGraphicFramePr>
        <p:xfrm>
          <a:off x="5364088" y="1556792"/>
          <a:ext cx="10801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donkey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30" name="Picture 6" descr="Hu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856" y="1124744"/>
            <a:ext cx="1008112" cy="13337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139379"/>
              </p:ext>
            </p:extLst>
          </p:nvPr>
        </p:nvGraphicFramePr>
        <p:xfrm>
          <a:off x="7812360" y="1451410"/>
          <a:ext cx="8640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goose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32" name="Picture 8" descr="Ovca Merino Typické väčšie vlnárske plemeno s kombinovanou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64904"/>
            <a:ext cx="1807780" cy="12961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622666"/>
              </p:ext>
            </p:extLst>
          </p:nvPr>
        </p:nvGraphicFramePr>
        <p:xfrm>
          <a:off x="2411761" y="3027556"/>
          <a:ext cx="8640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sheep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34" name="Picture 10" descr="Nový slovenský rekord v produkcii mlieka | Roľnícke noviny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7" y="2780928"/>
            <a:ext cx="1617519" cy="10801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888965"/>
              </p:ext>
            </p:extLst>
          </p:nvPr>
        </p:nvGraphicFramePr>
        <p:xfrm>
          <a:off x="5436096" y="3135568"/>
          <a:ext cx="6717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cow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36" name="Picture 12" descr="ALAN – 2 roky / pes – MAJME SRDC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660153"/>
            <a:ext cx="1008112" cy="13170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uľ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779208"/>
              </p:ext>
            </p:extLst>
          </p:nvPr>
        </p:nvGraphicFramePr>
        <p:xfrm>
          <a:off x="7596337" y="2950148"/>
          <a:ext cx="6480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dog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38" name="Picture 14" descr="Britská krátkosrstá mačka (With images) | Mačka, Mačiatko, Mačky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77072"/>
            <a:ext cx="2023804" cy="13469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uľ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534507"/>
              </p:ext>
            </p:extLst>
          </p:nvPr>
        </p:nvGraphicFramePr>
        <p:xfrm>
          <a:off x="2411760" y="4653136"/>
          <a:ext cx="5760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cat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40" name="Picture 16" descr="Kozie mäso - charakteristika aj recepty - Detoxtela.sk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665" y="4077072"/>
            <a:ext cx="2204096" cy="11461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uľ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637428"/>
              </p:ext>
            </p:extLst>
          </p:nvPr>
        </p:nvGraphicFramePr>
        <p:xfrm>
          <a:off x="5397761" y="4464717"/>
          <a:ext cx="65407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goat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42" name="Picture 18" descr="Mladé sliepky, Lohmann Klassik Brown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5" y="4077071"/>
            <a:ext cx="1176353" cy="13469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Tabuľ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281753"/>
              </p:ext>
            </p:extLst>
          </p:nvPr>
        </p:nvGraphicFramePr>
        <p:xfrm>
          <a:off x="8100392" y="4665556"/>
          <a:ext cx="6717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hen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uľ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412067"/>
              </p:ext>
            </p:extLst>
          </p:nvPr>
        </p:nvGraphicFramePr>
        <p:xfrm>
          <a:off x="2627784" y="5949280"/>
          <a:ext cx="10801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chicken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Picture 2" descr="kuriatko velka noc | Zaujímavosti, novinky a pikošky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68" y="5424041"/>
            <a:ext cx="2053791" cy="13686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Pin by Danka Štrbova on Mačky | Mačiatko, Mačiatka, Mačky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584" y="5424041"/>
            <a:ext cx="1296144" cy="12961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6" name="Tabuľ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918981"/>
              </p:ext>
            </p:extLst>
          </p:nvPr>
        </p:nvGraphicFramePr>
        <p:xfrm>
          <a:off x="5141686" y="5661248"/>
          <a:ext cx="79846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kitty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7" name="Picture 8" descr="Šteniatka nemeckého ovčiaka.7 týždňov. - Nové Zámky - Bazoš.sk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935" y="5403831"/>
            <a:ext cx="1591363" cy="11935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Tabuľ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303644"/>
              </p:ext>
            </p:extLst>
          </p:nvPr>
        </p:nvGraphicFramePr>
        <p:xfrm>
          <a:off x="7884368" y="5737530"/>
          <a:ext cx="10317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1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puppy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54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The sentences about farm animal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3" y="1935479"/>
            <a:ext cx="8813412" cy="4791323"/>
          </a:xfrm>
        </p:spPr>
        <p:txBody>
          <a:bodyPr/>
          <a:lstStyle/>
          <a:p>
            <a:r>
              <a:rPr lang="en-GB" dirty="0" smtClean="0"/>
              <a:t>The goat is smaller than the cow. </a:t>
            </a:r>
          </a:p>
          <a:p>
            <a:r>
              <a:rPr lang="en-GB" dirty="0" smtClean="0"/>
              <a:t>The cow is bigger than the chicken.</a:t>
            </a:r>
          </a:p>
          <a:p>
            <a:r>
              <a:rPr lang="en-GB" dirty="0" smtClean="0"/>
              <a:t>The goose is smaller than donkey.</a:t>
            </a:r>
          </a:p>
          <a:p>
            <a:r>
              <a:rPr lang="en-GB" dirty="0" smtClean="0"/>
              <a:t>The kitty is smaller than the dog.</a:t>
            </a:r>
          </a:p>
          <a:p>
            <a:r>
              <a:rPr lang="en-GB" dirty="0" smtClean="0"/>
              <a:t>The puppy is smaller then the cat.</a:t>
            </a:r>
          </a:p>
          <a:p>
            <a:r>
              <a:rPr lang="en-GB" dirty="0" smtClean="0"/>
              <a:t>The horse is taller then the sheep.</a:t>
            </a:r>
          </a:p>
          <a:p>
            <a:r>
              <a:rPr lang="en-GB" dirty="0" smtClean="0"/>
              <a:t>The donkey is bigger then the hen.</a:t>
            </a:r>
          </a:p>
          <a:p>
            <a:r>
              <a:rPr lang="en-GB" dirty="0" smtClean="0"/>
              <a:t>The cow is bigger then the cat.</a:t>
            </a:r>
          </a:p>
          <a:p>
            <a:r>
              <a:rPr lang="en-GB" dirty="0" smtClean="0"/>
              <a:t>The goose is bigger then  the kitty.</a:t>
            </a:r>
          </a:p>
          <a:p>
            <a:r>
              <a:rPr lang="en-GB" dirty="0" smtClean="0"/>
              <a:t>The goat is bigger then  the puppy. 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51002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454</TotalTime>
  <Words>99</Words>
  <Application>Microsoft Office PowerPoint</Application>
  <PresentationFormat>Prezentácia na obrazovke (4:3)</PresentationFormat>
  <Paragraphs>26</Paragraphs>
  <Slides>2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6" baseType="lpstr">
      <vt:lpstr>Calibri</vt:lpstr>
      <vt:lpstr>Constantia</vt:lpstr>
      <vt:lpstr>Wingdings 2</vt:lpstr>
      <vt:lpstr>Tok</vt:lpstr>
      <vt:lpstr>FARM ANIMALS</vt:lpstr>
      <vt:lpstr>The sentences about farm animal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 ANIMALS</dc:title>
  <dc:creator>sasa</dc:creator>
  <cp:lastModifiedBy>Andrea Karchutňáková</cp:lastModifiedBy>
  <cp:revision>17</cp:revision>
  <dcterms:created xsi:type="dcterms:W3CDTF">2020-05-25T09:29:55Z</dcterms:created>
  <dcterms:modified xsi:type="dcterms:W3CDTF">2020-05-26T11:32:18Z</dcterms:modified>
</cp:coreProperties>
</file>