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Voľný tvar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6" name="Voľný tvar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7" name="Voľný tvar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8" name="Voľný tvar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9" name="Voľný tvar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0" name="Voľný tvar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1" name="Voľný tvar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2" name="Voľný tvar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3" name="Voľný tvar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4" name="Voľný tvar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5" name="Voľný tvar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6" name="Voľný tvar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7" name="Voľný tvar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8" name="Voľný tvar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9" name="Voľný tvar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0" name="Voľný tvar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1" name="Voľný tvar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2" name="Voľný tvar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3" name="Voľný tvar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4" name="Voľný tvar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5" name="Voľný tvar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6" name="Voľný tvar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7" name="Voľný tvar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8" name="Voľný tvar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9" name="Voľný tvar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0" name="Voľný tvar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1" name="Voľný tvar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2" name="Voľný tvar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3" name="Voľný tvar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4" name="Voľný tvar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5" name="Voľný tvar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6" name="Voľný tvar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7" name="Voľný tvar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8" name="Voľný tvar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9" name="Voľný tvar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</p:grpSp>
      <p:grpSp>
        <p:nvGrpSpPr>
          <p:cNvPr id="40" name="Skupina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Voľný tvar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42" name="Voľný tvar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43" name="Voľný tvar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44" name="Voľný tvar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45" name="Voľný tvar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46" name="Voľný tvar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47" name="Voľný tvar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48" name="Voľný tvar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</p:grpSp>
      <p:sp>
        <p:nvSpPr>
          <p:cNvPr id="49" name="Voľný tvar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k-SK" dirty="0"/>
          </a:p>
        </p:txBody>
      </p:sp>
      <p:grpSp>
        <p:nvGrpSpPr>
          <p:cNvPr id="50" name="Skupina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Voľný tvar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52" name="Voľný tvar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53" name="Voľný tvar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54" name="Voľný tvar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55" name="Voľný tvar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56" name="Voľný tvar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57" name="Voľný tvar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58" name="Voľný tvar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</p:grpSp>
      <p:sp>
        <p:nvSpPr>
          <p:cNvPr id="59" name="Voľný tvar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k-SK" dirty="0"/>
          </a:p>
        </p:txBody>
      </p:sp>
      <p:sp>
        <p:nvSpPr>
          <p:cNvPr id="60" name="Voľný tvar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k-SK" dirty="0"/>
          </a:p>
        </p:txBody>
      </p:sp>
      <p:grpSp>
        <p:nvGrpSpPr>
          <p:cNvPr id="61" name="Skupina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Voľný tvar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63" name="Voľný tvar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64" name="Voľný tvar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65" name="Voľný tvar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66" name="Voľný tvar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67" name="Voľný tvar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68" name="Voľný tvar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69" name="Voľný tvar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70" name="Voľný tvar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71" name="Voľný tvar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72" name="Voľný tvar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73" name="Voľný tvar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74" name="Voľný tvar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75" name="Voľný tvar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76" name="Voľný tvar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77" name="Voľný tvar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78" name="Voľný tvar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79" name="Voľný tvar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80" name="Voľný tvar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</p:grpSp>
      <p:grpSp>
        <p:nvGrpSpPr>
          <p:cNvPr id="81" name="Skupina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Voľný tvar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83" name="Voľný tvar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84" name="Voľný tvar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85" name="Voľný tvar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86" name="Voľný tvar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</p:grpSp>
      <p:grpSp>
        <p:nvGrpSpPr>
          <p:cNvPr id="87" name="Skupina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Voľný tvar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89" name="Voľný tvar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90" name="Voľný tvar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91" name="Voľný tvar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92" name="Voľný tvar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93" name="Voľný tvar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</p:grpSp>
      <p:grpSp>
        <p:nvGrpSpPr>
          <p:cNvPr id="94" name="Skupina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Voľný tvar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96" name="Voľný tvar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97" name="Voľný tvar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98" name="Voľný tvar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</p:grpSp>
      <p:grpSp>
        <p:nvGrpSpPr>
          <p:cNvPr id="99" name="Skupina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Voľný tvar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01" name="Voľný tvar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02" name="Voľný tvar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03" name="Voľný tvar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04" name="Voľný tvar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05" name="Voľný tvar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</p:grpSp>
      <p:grpSp>
        <p:nvGrpSpPr>
          <p:cNvPr id="106" name="Skupina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Voľný tvar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08" name="Voľný tvar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09" name="Voľný tvar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10" name="Voľný tvar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11" name="Voľný tvar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12" name="Voľný tvar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13" name="Voľný tvar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14" name="Voľný tvar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</p:grpSp>
      <p:sp>
        <p:nvSpPr>
          <p:cNvPr id="115" name="Voľný tvar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k-SK" dirty="0"/>
          </a:p>
        </p:txBody>
      </p:sp>
      <p:sp>
        <p:nvSpPr>
          <p:cNvPr id="116" name="Voľný tvar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grpSp>
        <p:nvGrpSpPr>
          <p:cNvPr id="117" name="Skupina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Voľný tvar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19" name="Voľný tvar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20" name="Voľný tvar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21" name="Voľný tvar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22" name="Voľný tvar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23" name="Voľný tvar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24" name="Voľný tvar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25" name="Voľný tvar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26" name="Voľný tvar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27" name="Voľný tvar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28" name="Voľný tvar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29" name="Voľný tvar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30" name="Voľný tvar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31" name="Voľný tvar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32" name="Voľný tvar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33" name="Voľný tvar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34" name="Voľný tvar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35" name="Voľný tvar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36" name="Voľný tvar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37" name="Voľný tvar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38" name="Voľný tvar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39" name="Voľný tvar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40" name="Voľný tvar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41" name="Voľný tvar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42" name="Voľný tvar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43" name="Voľný tvar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44" name="Voľný tvar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45" name="Voľný tvar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</p:grpSp>
      <p:grpSp>
        <p:nvGrpSpPr>
          <p:cNvPr id="146" name="Skupina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Voľný tvar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48" name="Voľný tvar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49" name="Voľný tvar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50" name="Voľný tvar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51" name="Voľný tvar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52" name="Voľný tvar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53" name="Voľný tvar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54" name="Voľný tvar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55" name="Voľný tvar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56" name="Voľný tvar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57" name="Voľný tvar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58" name="Voľný tvar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59" name="Voľný tvar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60" name="Voľný tvar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61" name="Voľný tvar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62" name="Voľný tvar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63" name="Voľný tvar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64" name="Voľný tvar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65" name="Voľný tvar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66" name="Voľný tvar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67" name="Voľný tvar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68" name="Voľný tvar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69" name="Voľný tvar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70" name="Voľný tvar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</p:grpSp>
      <p:grpSp>
        <p:nvGrpSpPr>
          <p:cNvPr id="171" name="Skupina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Voľný tvar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73" name="Voľný tvar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74" name="Voľný tvar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75" name="Voľný tvar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76" name="Voľný tvar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77" name="Voľný tvar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78" name="Voľný tvar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79" name="Voľný tvar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 rtl="0">
              <a:defRPr sz="6600"/>
            </a:lvl1pPr>
          </a:lstStyle>
          <a:p>
            <a:pPr rtl="0"/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sk-SK"/>
              <a:t>Kliknutím upravte štýl predlohy podnadpisu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028253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3" name="Zástupný objekt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k-SK"/>
              <a:t>Upraviť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sk-SK"/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81977F4-C68B-4593-AC94-CEA49FF9766C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75827CF-23D9-492A-82F1-4CE235E4BB2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148666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3" name="Zástupný objekt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 rtl="0"/>
            <a:r>
              <a:rPr lang="sk-SK"/>
              <a:t>Upraviť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sk-SK"/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81977F4-C68B-4593-AC94-CEA49FF9766C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75827CF-23D9-492A-82F1-4CE235E4BB2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808063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977F4-C68B-4593-AC94-CEA49FF9766C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27CF-23D9-492A-82F1-4CE235E4BB2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86833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sk-SK"/>
              <a:t>Upraviť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sk-SK"/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81977F4-C68B-4593-AC94-CEA49FF9766C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75827CF-23D9-492A-82F1-4CE235E4BB2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539884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 rtl="0">
              <a:defRPr sz="5200" b="0"/>
            </a:lvl1pPr>
          </a:lstStyle>
          <a:p>
            <a:pPr rtl="0"/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/>
              <a:t>Upraviť štýly predlohy textu</a:t>
            </a:r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sk-SK"/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81977F4-C68B-4593-AC94-CEA49FF9766C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75827CF-23D9-492A-82F1-4CE235E4BB2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389732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3" name="Zástupný objekt obsahu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sk-SK"/>
              <a:t>Upraviť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sk-SK"/>
              <a:t>Upraviť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sk-SK"/>
          </a:p>
        </p:txBody>
      </p:sp>
      <p:sp>
        <p:nvSpPr>
          <p:cNvPr id="5" name="Zástupný objekt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81977F4-C68B-4593-AC94-CEA49FF9766C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75827CF-23D9-492A-82F1-4CE235E4BB2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80365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Upraviť štýly predlohy textu</a:t>
            </a:r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k-SK"/>
              <a:t>Upraviť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objekt textu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Upraviť štýly predlohy textu</a:t>
            </a:r>
          </a:p>
        </p:txBody>
      </p:sp>
      <p:sp>
        <p:nvSpPr>
          <p:cNvPr id="6" name="Zástupný objekt obsahu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k-SK"/>
              <a:t>Upraviť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8" name="Zástupný objekt pät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sk-SK"/>
          </a:p>
        </p:txBody>
      </p:sp>
      <p:sp>
        <p:nvSpPr>
          <p:cNvPr id="7" name="Zástupný objekt dátum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81977F4-C68B-4593-AC94-CEA49FF9766C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9" name="Zástupný objekt čísla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75827CF-23D9-492A-82F1-4CE235E4BB2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073278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oľný tvar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k-SK" dirty="0"/>
          </a:p>
        </p:txBody>
      </p:sp>
      <p:sp>
        <p:nvSpPr>
          <p:cNvPr id="7" name="Voľný tvar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k-SK" dirty="0"/>
          </a:p>
        </p:txBody>
      </p:sp>
      <p:sp>
        <p:nvSpPr>
          <p:cNvPr id="8" name="Voľný tvar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k-SK" dirty="0"/>
          </a:p>
        </p:txBody>
      </p:sp>
      <p:grpSp>
        <p:nvGrpSpPr>
          <p:cNvPr id="9" name="Skupina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Voľný tvar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1" name="Voľný tvar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2" name="Voľný tvar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3" name="Voľný tvar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4" name="Voľný tvar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5" name="Voľný tvar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6" name="Voľný tvar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7" name="Voľný tvar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8" name="Voľný tvar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9" name="Voľný tvar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0" name="Voľný tvar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1" name="Voľný tvar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2" name="Voľný tvar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3" name="Voľný tvar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4" name="Voľný tvar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5" name="Voľný tvar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6" name="Voľný tvar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7" name="Voľný tvar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8" name="Voľný tvar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9" name="Voľný tvar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0" name="Voľný tvar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1" name="Voľný tvar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2" name="Voľný tvar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3" name="Voľný tvar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4" name="Voľný tvar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5" name="Voľný tvar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6" name="Voľný tvar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7" name="Voľný tvar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8" name="Voľný tvar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9" name="Voľný tvar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40" name="Voľný tvar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41" name="Voľný tvar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42" name="Voľný tvar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43" name="Voľný tvar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44" name="Voľný tvar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45" name="Voľný tvar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46" name="Voľný tvar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47" name="Voľný tvar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48" name="Voľný tvar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49" name="Voľný tvar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50" name="Voľný tvar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51" name="Voľný tvar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52" name="Voľný tvar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53" name="Voľný tvar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54" name="Voľný tvar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55" name="Voľný tvar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56" name="Voľný tvar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57" name="Voľný tvar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58" name="Voľný tvar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59" name="Voľný tvar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60" name="Voľný tvar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61" name="Voľný tvar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62" name="Voľný tvar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63" name="Voľný tvar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64" name="Voľný tvar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65" name="Voľný tvar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66" name="Voľný tvar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67" name="Voľný tvar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68" name="Voľný tvar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69" name="Voľný tvar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70" name="Voľný tvar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71" name="Voľný tvar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72" name="Voľný tvar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73" name="Voľný tvar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74" name="Voľný tvar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75" name="Voľný tvar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76" name="Voľný tvar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77" name="Voľný tvar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78" name="Voľný tvar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79" name="Voľný tvar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80" name="Voľný tvar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81" name="Voľný tvar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82" name="Voľný tvar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83" name="Voľný tvar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84" name="Voľný tvar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85" name="Voľný tvar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86" name="Voľný tvar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87" name="Voľný tvar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88" name="Voľný tvar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89" name="Voľný tvar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90" name="Voľný tvar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91" name="Voľný tvar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92" name="Voľný tvar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</p:grpSp>
      <p:grpSp>
        <p:nvGrpSpPr>
          <p:cNvPr id="93" name="Skupina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Voľný tvar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95" name="Voľný tvar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96" name="Voľný tvar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97" name="Voľný tvar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98" name="Voľný tvar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99" name="Voľný tvar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00" name="Voľný tvar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01" name="Voľný tvar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02" name="Voľný tvar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03" name="Voľný tvar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04" name="Voľný tvar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05" name="Voľný tvar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06" name="Voľný tvar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07" name="Voľný tvar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08" name="Voľný tvar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09" name="Voľný tvar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10" name="Voľný tvar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11" name="Voľný tvar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12" name="Voľný tvar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13" name="Voľný tvar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14" name="Voľný tvar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15" name="Voľný tvar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16" name="Voľný tvar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17" name="Voľný tvar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18" name="Voľný tvar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19" name="Voľný tvar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20" name="Voľný tvar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21" name="Voľný tvar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22" name="Voľný tvar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23" name="Voľný tvar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24" name="Voľný tvar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25" name="Voľný tvar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26" name="Voľný tvar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27" name="Voľný tvar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28" name="Voľný tvar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29" name="Voľný tvar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30" name="Voľný tvar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31" name="Voľný tvar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32" name="Voľný tvar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33" name="Voľný tvar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34" name="Voľný tvar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35" name="Voľný tvar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36" name="Voľný tvar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37" name="Voľný tvar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38" name="Voľný tvar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39" name="Voľný tvar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40" name="Voľný tvar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41" name="Voľný tvar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42" name="Voľný tvar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43" name="Voľný tvar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44" name="Voľný tvar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45" name="Voľný tvar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46" name="Voľný tvar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47" name="Voľný tvar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48" name="Voľný tvar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49" name="Voľný tvar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50" name="Voľný tvar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51" name="Voľný tvar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52" name="Voľný tvar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53" name="Voľný tvar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54" name="Voľný tvar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55" name="Voľný tvar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56" name="Voľný tvar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57" name="Voľný tvar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58" name="Voľný tvar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59" name="Voľný tvar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60" name="Voľný tvar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61" name="Voľný tvar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62" name="Voľný tvar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63" name="Voľný tvar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64" name="Voľný tvar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65" name="Voľný tvar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66" name="Voľný tvar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67" name="Voľný tvar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68" name="Voľný tvar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69" name="Voľný tvar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70" name="Voľný tvar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71" name="Voľný tvar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72" name="Voľný tvar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73" name="Voľný tvar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74" name="Voľný tvar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75" name="Voľný tvar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76" name="Voľný tvar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</p:grpSp>
      <p:grpSp>
        <p:nvGrpSpPr>
          <p:cNvPr id="177" name="Skupina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Voľný tvar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79" name="Voľný tvar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80" name="Voľný tvar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81" name="Voľný tvar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82" name="Voľný tvar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83" name="Voľný tvar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84" name="Voľný tvar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85" name="Voľný tvar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86" name="Voľný tvar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87" name="Voľný tvar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88" name="Voľný tvar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89" name="Voľný tvar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90" name="Voľný tvar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91" name="Voľný tvar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92" name="Voľný tvar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93" name="Voľný tvar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94" name="Voľný tvar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95" name="Voľný tvar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96" name="Voľný tvar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97" name="Voľný tvar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98" name="Voľný tvar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99" name="Voľný tvar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00" name="Voľný tvar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01" name="Voľný tvar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02" name="Voľný tvar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03" name="Voľný tvar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04" name="Voľný tvar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05" name="Voľný tvar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06" name="Voľný tvar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07" name="Voľný tvar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08" name="Voľný tvar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09" name="Voľný tvar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10" name="Voľný tvar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11" name="Voľný tvar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12" name="Voľný tvar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13" name="Voľný tvar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14" name="Voľný tvar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15" name="Voľný tvar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16" name="Voľný tvar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17" name="Voľný tvar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18" name="Voľný tvar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19" name="Voľný tvar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20" name="Voľný tvar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21" name="Voľný tvar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22" name="Voľný tvar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23" name="Voľný tvar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24" name="Voľný tvar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25" name="Voľný tvar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26" name="Voľný tvar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27" name="Voľný tvar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28" name="Voľný tvar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29" name="Voľný tvar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30" name="Voľný tvar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31" name="Voľný tvar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32" name="Voľný tvar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33" name="Voľný tvar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34" name="Voľný tvar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35" name="Voľný tvar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36" name="Voľný tvar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37" name="Voľný tvar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38" name="Voľný tvar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39" name="Voľný tvar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40" name="Voľný tvar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41" name="Voľný tvar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42" name="Voľný tvar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43" name="Voľný tvar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44" name="Voľný tvar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45" name="Voľný tvar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46" name="Voľný tvar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47" name="Voľný tvar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48" name="Voľný tvar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49" name="Voľný tvar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50" name="Voľný tvar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51" name="Voľný tvar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52" name="Voľný tvar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53" name="Voľný tvar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54" name="Voľný tvar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55" name="Voľný tvar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56" name="Voľný tvar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57" name="Voľný tvar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58" name="Voľný tvar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59" name="Voľný tvar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</p:grpSp>
      <p:grpSp>
        <p:nvGrpSpPr>
          <p:cNvPr id="260" name="Skupina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Voľný tvar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62" name="Voľný tvar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63" name="Voľný tvar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64" name="Voľný tvar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65" name="Voľný tvar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66" name="Voľný tvar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67" name="Voľný tvar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68" name="Voľný tvar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69" name="Voľný tvar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70" name="Voľný tvar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71" name="Voľný tvar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72" name="Voľný tvar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73" name="Voľný tvar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Voľný tvar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75" name="Voľný tvar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76" name="Voľný tvar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77" name="Voľný tvar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Voľný tvar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79" name="Voľný tvar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80" name="Voľný tvar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81" name="Voľný tvar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82" name="Voľný tvar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83" name="Voľný tvar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84" name="Voľný tvar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Voľný tvar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Voľný tvar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87" name="Voľný tvar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88" name="Voľný tvar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</p:grpSp>
      <p:grpSp>
        <p:nvGrpSpPr>
          <p:cNvPr id="289" name="Skupina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Voľný tvar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91" name="Ová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92" name="Voľný tvar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93" name="Voľný tvar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94" name="Voľný tvar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95" name="Voľný tvar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96" name="Voľný tvar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97" name="Voľný tvar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98" name="Voľný tvar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99" name="Voľný tvar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00" name="Voľný tvar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01" name="Voľný tvar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02" name="Voľný tvar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03" name="Voľný tvar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04" name="Voľný tvar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05" name="Voľný tvar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06" name="Voľný tvar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07" name="Voľný tvar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08" name="Voľný tvar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09" name="Voľný tvar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</p:grpSp>
      <p:sp>
        <p:nvSpPr>
          <p:cNvPr id="310" name="Voľný tvar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k-SK" dirty="0"/>
          </a:p>
        </p:txBody>
      </p:sp>
      <p:grpSp>
        <p:nvGrpSpPr>
          <p:cNvPr id="311" name="Skupina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Voľný tvar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13" name="Voľný tvar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14" name="Voľný tvar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15" name="Voľný tvar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16" name="Voľný tvar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17" name="Voľný tvar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18" name="Voľný tvar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19" name="Voľný tvar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20" name="Voľný tvar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21" name="Voľný tvar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22" name="Voľný tvar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23" name="Voľný tvar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24" name="Voľný tvar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25" name="Voľný tvar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26" name="Voľný tvar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27" name="Voľný tvar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28" name="Voľný tvar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29" name="Voľný tvar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30" name="Voľný tvar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31" name="Voľný tvar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32" name="Voľný tvar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33" name="Voľný tvar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34" name="Voľný tvar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35" name="Voľný tvar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36" name="Voľný tvar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37" name="Voľný tvar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38" name="Voľný tvar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39" name="Voľný tvar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40" name="Voľný tvar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41" name="Voľný tvar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42" name="Voľný tvar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43" name="Voľný tvar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44" name="Voľný tvar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45" name="Voľný tvar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46" name="Voľný tvar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47" name="Voľný tvar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</p:grpSp>
      <p:grpSp>
        <p:nvGrpSpPr>
          <p:cNvPr id="348" name="Skupina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Skupina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Voľný tvar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376" name="Voľný tvar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377" name="Voľný tvar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378" name="Voľný tvar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379" name="Voľný tvar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380" name="Voľný tvar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381" name="Voľný tvar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382" name="Voľný tvar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383" name="Voľný tvar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384" name="Voľný tvar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385" name="Voľný tvar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386" name="Voľný tvar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387" name="Voľný tvar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388" name="Voľný tvar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389" name="Voľný tvar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390" name="Voľný tvar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391" name="Voľný tvar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392" name="Voľný tvar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393" name="Voľný tvar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394" name="Voľný tvar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395" name="Voľný tvar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396" name="Voľný tvar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397" name="Voľný tvar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398" name="Voľný tvar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399" name="Voľný tvar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400" name="Voľný tvar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401" name="Voľný tvar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402" name="Voľný tvar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403" name="Voľný tvar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404" name="Voľný tvar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405" name="Voľný tvar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406" name="Voľný tvar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407" name="Voľný tvar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408" name="Voľný tvar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409" name="Voľný tvar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410" name="Voľný tvar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411" name="Voľný tvar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412" name="Voľný tvar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413" name="Voľný tvar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414" name="Voľný tvar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415" name="Voľný tvar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416" name="Voľný tvar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417" name="Voľný tvar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418" name="Voľný tvar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419" name="Voľný tvar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420" name="Voľný tvar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421" name="Voľný tvar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</p:grpSp>
        <p:grpSp>
          <p:nvGrpSpPr>
            <p:cNvPr id="350" name="Skupina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Voľný tvar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367" name="Voľný tvar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368" name="Voľný tvar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369" name="Voľný tvar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370" name="Voľný tvar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371" name="Voľný tvar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372" name="Voľný tvar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373" name="Voľný tvar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374" name="Voľný tvar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</p:grpSp>
        <p:grpSp>
          <p:nvGrpSpPr>
            <p:cNvPr id="351" name="Skupina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Voľný tvar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360" name="Voľný tvar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361" name="Voľný tvar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362" name="Voľný tvar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363" name="Voľný tvar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364" name="Voľný tvar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365" name="Voľný tvar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</p:grpSp>
        <p:grpSp>
          <p:nvGrpSpPr>
            <p:cNvPr id="352" name="Skupina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Voľný tvar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354" name="Voľný tvar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355" name="Voľný tvar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356" name="Voľný tvar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357" name="Voľný tvar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  <p:sp>
            <p:nvSpPr>
              <p:cNvPr id="358" name="Voľný tvar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k-SK" dirty="0"/>
              </a:p>
            </p:txBody>
          </p:sp>
        </p:grpSp>
      </p:grpSp>
      <p:grpSp>
        <p:nvGrpSpPr>
          <p:cNvPr id="422" name="Skupina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Voľný tvar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424" name="Voľný tvar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425" name="Voľný tvar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426" name="Voľný tvar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427" name="Voľný tvar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428" name="Voľný tvar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429" name="Voľný tvar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430" name="Voľný tvar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</p:grpSp>
      <p:grpSp>
        <p:nvGrpSpPr>
          <p:cNvPr id="431" name="Skupina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Voľný tvar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433" name="Voľný tvar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434" name="Voľný tvar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435" name="Voľný tvar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436" name="Voľný tvar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437" name="Voľný tvar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438" name="Voľný tvar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439" name="Voľný tvar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</p:grpSp>
      <p:grpSp>
        <p:nvGrpSpPr>
          <p:cNvPr id="440" name="Skupina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Voľný tvar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442" name="Voľný tvar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443" name="Voľný tvar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444" name="Voľný tvar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445" name="Voľný tvar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446" name="Voľný tvar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447" name="Voľný tvar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448" name="Voľný tvar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 rtl="0">
              <a:defRPr sz="6000"/>
            </a:lvl1pPr>
          </a:lstStyle>
          <a:p>
            <a:pPr rtl="0"/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4" name="Zástupný objekt pät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sk-SK"/>
          </a:p>
        </p:txBody>
      </p:sp>
      <p:sp>
        <p:nvSpPr>
          <p:cNvPr id="3" name="Zástupný objekt dátum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81977F4-C68B-4593-AC94-CEA49FF9766C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75827CF-23D9-492A-82F1-4CE235E4BB2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854238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ät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sk-SK"/>
          </a:p>
        </p:txBody>
      </p:sp>
      <p:sp>
        <p:nvSpPr>
          <p:cNvPr id="2" name="Zástupný objekt dátum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81977F4-C68B-4593-AC94-CEA49FF9766C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4" name="Zástupný objekt čísla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75827CF-23D9-492A-82F1-4CE235E4BB2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596984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 rtl="0">
              <a:defRPr sz="3400" b="0"/>
            </a:lvl1pPr>
          </a:lstStyle>
          <a:p>
            <a:pPr rtl="0"/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k-SK"/>
              <a:t>Upraviť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Upraviť štýly predlohy textu</a:t>
            </a:r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sk-SK"/>
          </a:p>
        </p:txBody>
      </p:sp>
      <p:sp>
        <p:nvSpPr>
          <p:cNvPr id="5" name="Zástupný objekt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81977F4-C68B-4593-AC94-CEA49FF9766C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75827CF-23D9-492A-82F1-4CE235E4BB2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852634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 rtl="0">
              <a:defRPr sz="3400" b="0"/>
            </a:lvl1pPr>
          </a:lstStyle>
          <a:p>
            <a:pPr rtl="0"/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3" name="Zástupný objekt obrázka 2" descr="Prázdny zástupný objekt na pridanie obrázka. Kliknite na zástupný objekt a vyberte obrázok, ktorý chcete pridať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k-SK"/>
              <a:t>Kliknutím na ikonu pridáte obrázok</a:t>
            </a:r>
            <a:endParaRPr lang="sk-SK" dirty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Upraviť štýly predlohy textu</a:t>
            </a:r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sk-SK"/>
          </a:p>
        </p:txBody>
      </p:sp>
      <p:sp>
        <p:nvSpPr>
          <p:cNvPr id="5" name="Zástupný objekt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81977F4-C68B-4593-AC94-CEA49FF9766C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75827CF-23D9-492A-82F1-4CE235E4BB2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815405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ý tvar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k-SK" dirty="0"/>
          </a:p>
        </p:txBody>
      </p:sp>
      <p:sp>
        <p:nvSpPr>
          <p:cNvPr id="8" name="Voľný tvar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k-SK" dirty="0"/>
          </a:p>
        </p:txBody>
      </p:sp>
      <p:sp>
        <p:nvSpPr>
          <p:cNvPr id="9" name="Voľný tvar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k-SK" dirty="0"/>
          </a:p>
        </p:txBody>
      </p:sp>
      <p:grpSp>
        <p:nvGrpSpPr>
          <p:cNvPr id="10" name="Skupina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Voľný tvar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2" name="Voľný tvar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3" name="Voľný tvar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4" name="Voľný tvar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5" name="Voľný tvar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6" name="Voľný tvar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7" name="Voľný tvar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18" name="Voľný tvar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Voľný tvar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1" name="Voľný tvar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2" name="Voľný tvar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3" name="Voľný tvar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4" name="Voľný tvar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5" name="Voľný tvar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</p:grpSp>
      <p:grpSp>
        <p:nvGrpSpPr>
          <p:cNvPr id="26" name="Skupina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Voľný tvar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8" name="Voľný tvar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9" name="Voľný tvar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0" name="Voľný tvar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1" name="Voľný tvar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2" name="Voľný tvar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3" name="Voľný tvar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</p:grpSp>
      <p:grpSp>
        <p:nvGrpSpPr>
          <p:cNvPr id="34" name="Skupina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Voľný tvar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6" name="Voľný tvar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7" name="Voľný tvar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8" name="Voľný tvar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9" name="Voľný tvar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40" name="Voľný tvar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41" name="Voľný tvar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42" name="Voľný tvar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</p:grpSp>
      <p:grpSp>
        <p:nvGrpSpPr>
          <p:cNvPr id="43" name="Skupina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Voľný tvar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45" name="Voľný tvar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46" name="Voľný tvar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47" name="Voľný tvar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48" name="Voľný tvar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49" name="Voľný tvar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50" name="Voľný tvar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51" name="Voľný tvar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</p:grpSp>
      <p:grpSp>
        <p:nvGrpSpPr>
          <p:cNvPr id="52" name="Skupina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Voľný tvar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54" name="Voľný tvar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55" name="Voľný tvar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56" name="Voľný tvar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57" name="Voľný tvar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58" name="Voľný tvar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59" name="Voľný tvar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60" name="Voľný tvar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</p:grpSp>
      <p:grpSp>
        <p:nvGrpSpPr>
          <p:cNvPr id="61" name="Skupina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Voľný tvar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63" name="Voľný tvar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64" name="Voľný tvar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65" name="Voľný tvar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66" name="Voľný tvar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67" name="Voľný tvar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68" name="Voľný tvar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69" name="Voľný tvar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</p:grpSp>
      <p:sp>
        <p:nvSpPr>
          <p:cNvPr id="2" name="Zástupný objekt nadpisu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k-SK" dirty="0"/>
              <a:t>Upravte štýly predlohy textu</a:t>
            </a:r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-SK" dirty="0"/>
              <a:t>Kliknite sem a upravte štýly predlohy textu</a:t>
            </a:r>
          </a:p>
          <a:p>
            <a:pPr lvl="1" rtl="0"/>
            <a:r>
              <a:rPr lang="sk-SK" dirty="0"/>
              <a:t>Druhá úroveň</a:t>
            </a:r>
          </a:p>
          <a:p>
            <a:pPr lvl="2" rtl="0"/>
            <a:r>
              <a:rPr lang="sk-SK" dirty="0"/>
              <a:t>Tretia úroveň</a:t>
            </a:r>
          </a:p>
          <a:p>
            <a:pPr lvl="3" rtl="0"/>
            <a:r>
              <a:rPr lang="sk-SK" dirty="0"/>
              <a:t>Štvrtá úroveň</a:t>
            </a:r>
          </a:p>
          <a:p>
            <a:pPr lvl="4" rtl="0"/>
            <a:r>
              <a:rPr lang="sk-SK" dirty="0"/>
              <a:t>Piata úroveň</a:t>
            </a:r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81977F4-C68B-4593-AC94-CEA49FF9766C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75827CF-23D9-492A-82F1-4CE235E4BB2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3699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7" pos="3840">
          <p15:clr>
            <a:srgbClr val="F26B43"/>
          </p15:clr>
        </p15:guide>
        <p15:guide id="8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16D734-1B0B-4B9D-8AF2-7B5D076E69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Chov živočíchov a úžitok z nich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393D5853-5DB7-4B41-86EF-C5A52A569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1730" y="5016886"/>
            <a:ext cx="8689976" cy="1371599"/>
          </a:xfrm>
        </p:spPr>
        <p:txBody>
          <a:bodyPr>
            <a:normAutofit/>
          </a:bodyPr>
          <a:lstStyle/>
          <a:p>
            <a:endParaRPr lang="sk-SK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7268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731271C-060A-40DA-BBC6-A55CFB0AC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Prečo chováme živočíchy ? </a:t>
            </a:r>
          </a:p>
        </p:txBody>
      </p:sp>
      <p:sp>
        <p:nvSpPr>
          <p:cNvPr id="8" name="Zástupný objekt pre text 7">
            <a:extLst>
              <a:ext uri="{FF2B5EF4-FFF2-40B4-BE49-F238E27FC236}">
                <a16:creationId xmlns:a16="http://schemas.microsoft.com/office/drawing/2014/main" xmlns="" id="{A32C0B69-BA7A-4C69-8DBB-2A823F766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8571" y="1376018"/>
            <a:ext cx="9129157" cy="768096"/>
          </a:xfrm>
        </p:spPr>
        <p:txBody>
          <a:bodyPr/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Niektoré živočíchy chováme preto, aby sme ich využili na potravu. </a:t>
            </a:r>
          </a:p>
          <a:p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BFCD1DC6-2AD6-4FAC-AD0F-DAFF933CC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2144114"/>
            <a:ext cx="4637532" cy="3494686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Chováme ich na potravu, na:</a:t>
            </a:r>
          </a:p>
          <a:p>
            <a:pPr marL="342900" indent="-342900">
              <a:buFontTx/>
              <a:buChar char="-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mäso,</a:t>
            </a:r>
          </a:p>
          <a:p>
            <a:pPr marL="342900" indent="-342900">
              <a:buFontTx/>
              <a:buChar char="-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masť,</a:t>
            </a:r>
          </a:p>
          <a:p>
            <a:pPr marL="342900" indent="-342900">
              <a:buFontTx/>
              <a:buChar char="-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vajcia,</a:t>
            </a:r>
          </a:p>
          <a:p>
            <a:pPr marL="342900" indent="-342900">
              <a:buFontTx/>
              <a:buChar char="-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mlieko,</a:t>
            </a:r>
          </a:p>
          <a:p>
            <a:pPr marL="342900" indent="-342900">
              <a:buFontTx/>
              <a:buChar char="-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med. </a:t>
            </a:r>
          </a:p>
        </p:txBody>
      </p:sp>
      <p:sp>
        <p:nvSpPr>
          <p:cNvPr id="10" name="Zástupný objekt pre obsah 9">
            <a:extLst>
              <a:ext uri="{FF2B5EF4-FFF2-40B4-BE49-F238E27FC236}">
                <a16:creationId xmlns:a16="http://schemas.microsoft.com/office/drawing/2014/main" xmlns="" id="{795951CB-16C9-47F4-85A0-6DA908AED9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781776" cy="4634976"/>
          </a:xfrm>
        </p:spPr>
        <p:txBody>
          <a:bodyPr/>
          <a:lstStyle/>
          <a:p>
            <a:pPr marL="0" indent="0">
              <a:buNone/>
            </a:pPr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Chováme ich aj pre iné využitie, kvôli:</a:t>
            </a:r>
          </a:p>
          <a:p>
            <a:pPr marL="342900" indent="-342900">
              <a:buFontTx/>
              <a:buChar char="-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koži,</a:t>
            </a:r>
          </a:p>
          <a:p>
            <a:pPr marL="342900" indent="-342900">
              <a:buFontTx/>
              <a:buChar char="-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periu,</a:t>
            </a:r>
          </a:p>
          <a:p>
            <a:pPr marL="342900" indent="-342900">
              <a:buFontTx/>
              <a:buChar char="-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vlne.</a:t>
            </a:r>
          </a:p>
          <a:p>
            <a:pPr marL="4572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761828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C8614A5-61E6-4FB8-9EE3-27BA9E32A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Chov kvôli potrave 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xmlns="" id="{07997B64-E7F0-42D5-B66A-69071E86EB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Mäso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5C53005D-9D43-4B92-A3F7-BE63EF552C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/>
              <a:t>Ošípané (svine)         bravčové mäso</a:t>
            </a:r>
          </a:p>
          <a:p>
            <a:r>
              <a:rPr lang="sk-SK" dirty="0"/>
              <a:t>Kravy  (tury)        hovädzie mäso</a:t>
            </a:r>
          </a:p>
          <a:p>
            <a:r>
              <a:rPr lang="sk-SK" dirty="0"/>
              <a:t>Sliepky (kury)        kuracie mäso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xmlns="" id="{4372E185-7C64-41C8-AFDF-FEE9A3D8E5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/>
              <a:t>Masť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xmlns="" id="{E25ED503-B83C-4167-9C39-71828ABBE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09132" y="2144114"/>
            <a:ext cx="4480560" cy="3494686"/>
          </a:xfrm>
        </p:spPr>
        <p:txBody>
          <a:bodyPr/>
          <a:lstStyle/>
          <a:p>
            <a:r>
              <a:rPr lang="sk-SK" dirty="0"/>
              <a:t>Ošípané         bravčová masť </a:t>
            </a:r>
          </a:p>
          <a:p>
            <a:r>
              <a:rPr lang="sk-SK" dirty="0"/>
              <a:t>Husi        husacia masť</a:t>
            </a:r>
          </a:p>
          <a:p>
            <a:r>
              <a:rPr lang="sk-SK" dirty="0"/>
              <a:t>Kačky       kačacia masť</a:t>
            </a:r>
          </a:p>
        </p:txBody>
      </p:sp>
      <p:cxnSp>
        <p:nvCxnSpPr>
          <p:cNvPr id="8" name="Rovná spojovacia šípka 7">
            <a:extLst>
              <a:ext uri="{FF2B5EF4-FFF2-40B4-BE49-F238E27FC236}">
                <a16:creationId xmlns:a16="http://schemas.microsoft.com/office/drawing/2014/main" xmlns="" id="{3BE21560-E8D7-41EA-9827-4917BDEFC379}"/>
              </a:ext>
            </a:extLst>
          </p:cNvPr>
          <p:cNvCxnSpPr/>
          <p:nvPr/>
        </p:nvCxnSpPr>
        <p:spPr>
          <a:xfrm>
            <a:off x="3657600" y="2382982"/>
            <a:ext cx="3325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ovná spojovacia šípka 8">
            <a:extLst>
              <a:ext uri="{FF2B5EF4-FFF2-40B4-BE49-F238E27FC236}">
                <a16:creationId xmlns:a16="http://schemas.microsoft.com/office/drawing/2014/main" xmlns="" id="{E11384FD-F751-499E-8EC3-04DF1FA38410}"/>
              </a:ext>
            </a:extLst>
          </p:cNvPr>
          <p:cNvCxnSpPr/>
          <p:nvPr/>
        </p:nvCxnSpPr>
        <p:spPr>
          <a:xfrm>
            <a:off x="3325091" y="2881745"/>
            <a:ext cx="3325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Rovná spojovacia šípka 9">
            <a:extLst>
              <a:ext uri="{FF2B5EF4-FFF2-40B4-BE49-F238E27FC236}">
                <a16:creationId xmlns:a16="http://schemas.microsoft.com/office/drawing/2014/main" xmlns="" id="{FEFA5545-833D-4E87-8524-C3BA5E027F16}"/>
              </a:ext>
            </a:extLst>
          </p:cNvPr>
          <p:cNvCxnSpPr/>
          <p:nvPr/>
        </p:nvCxnSpPr>
        <p:spPr>
          <a:xfrm>
            <a:off x="3417902" y="3429000"/>
            <a:ext cx="3325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ovná spojovacia šípka 10">
            <a:extLst>
              <a:ext uri="{FF2B5EF4-FFF2-40B4-BE49-F238E27FC236}">
                <a16:creationId xmlns:a16="http://schemas.microsoft.com/office/drawing/2014/main" xmlns="" id="{596248FB-0E43-4168-8691-B3FBE7EB4AA0}"/>
              </a:ext>
            </a:extLst>
          </p:cNvPr>
          <p:cNvCxnSpPr/>
          <p:nvPr/>
        </p:nvCxnSpPr>
        <p:spPr>
          <a:xfrm>
            <a:off x="7356764" y="2382982"/>
            <a:ext cx="3325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ovná spojovacia šípka 11">
            <a:extLst>
              <a:ext uri="{FF2B5EF4-FFF2-40B4-BE49-F238E27FC236}">
                <a16:creationId xmlns:a16="http://schemas.microsoft.com/office/drawing/2014/main" xmlns="" id="{947B6850-4B0B-46D2-97BD-5683FC48A044}"/>
              </a:ext>
            </a:extLst>
          </p:cNvPr>
          <p:cNvCxnSpPr/>
          <p:nvPr/>
        </p:nvCxnSpPr>
        <p:spPr>
          <a:xfrm>
            <a:off x="6927273" y="2881745"/>
            <a:ext cx="3325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ovná spojovacia šípka 12">
            <a:extLst>
              <a:ext uri="{FF2B5EF4-FFF2-40B4-BE49-F238E27FC236}">
                <a16:creationId xmlns:a16="http://schemas.microsoft.com/office/drawing/2014/main" xmlns="" id="{97A17109-9814-4D60-809D-C058B56D6E5E}"/>
              </a:ext>
            </a:extLst>
          </p:cNvPr>
          <p:cNvCxnSpPr/>
          <p:nvPr/>
        </p:nvCxnSpPr>
        <p:spPr>
          <a:xfrm>
            <a:off x="7218218" y="3429000"/>
            <a:ext cx="3325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SÃºvisiaci obrÃ¡zok">
            <a:extLst>
              <a:ext uri="{FF2B5EF4-FFF2-40B4-BE49-F238E27FC236}">
                <a16:creationId xmlns:a16="http://schemas.microsoft.com/office/drawing/2014/main" xmlns="" id="{FFA0EE54-8B1B-4853-B19D-4E3D068DE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1020" y="4112427"/>
            <a:ext cx="1900840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Ã½sledok vyhÄ¾adÃ¡vania obrÃ¡zkov pre dopyt tur domÃ¡ci">
            <a:extLst>
              <a:ext uri="{FF2B5EF4-FFF2-40B4-BE49-F238E27FC236}">
                <a16:creationId xmlns:a16="http://schemas.microsoft.com/office/drawing/2014/main" xmlns="" id="{11E91373-3021-4552-873A-F0ADE6AE1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0109" y="4271099"/>
            <a:ext cx="3089564" cy="2051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Ã½sledok vyhÄ¾adÃ¡vania obrÃ¡zkov pre dopyt kura domÃ¡ca">
            <a:extLst>
              <a:ext uri="{FF2B5EF4-FFF2-40B4-BE49-F238E27FC236}">
                <a16:creationId xmlns:a16="http://schemas.microsoft.com/office/drawing/2014/main" xmlns="" id="{80F5D951-C381-48B9-B62A-A18E118E1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6141" y="4443274"/>
            <a:ext cx="2154382" cy="2154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Ã½sledok vyhÄ¾adÃ¡vania obrÃ¡zkov pre dopyt hus domaca">
            <a:extLst>
              <a:ext uri="{FF2B5EF4-FFF2-40B4-BE49-F238E27FC236}">
                <a16:creationId xmlns:a16="http://schemas.microsoft.com/office/drawing/2014/main" xmlns="" id="{F0943EF4-BB4A-4D48-8D61-597B4EF5C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9185" y="91132"/>
            <a:ext cx="2706667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Ã½sledok vyhÄ¾adÃ¡vania obrÃ¡zkov pre dopyt kaÄka domaca">
            <a:extLst>
              <a:ext uri="{FF2B5EF4-FFF2-40B4-BE49-F238E27FC236}">
                <a16:creationId xmlns:a16="http://schemas.microsoft.com/office/drawing/2014/main" xmlns="" id="{88DFFA7F-A3CD-484A-ABC5-29B2230B4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72518" y="2584418"/>
            <a:ext cx="3112392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dĺžnik 13">
            <a:extLst>
              <a:ext uri="{FF2B5EF4-FFF2-40B4-BE49-F238E27FC236}">
                <a16:creationId xmlns:a16="http://schemas.microsoft.com/office/drawing/2014/main" xmlns="" id="{097325A5-FFDF-4FE6-8F1F-A1EB8F1EA5AD}"/>
              </a:ext>
            </a:extLst>
          </p:cNvPr>
          <p:cNvSpPr/>
          <p:nvPr/>
        </p:nvSpPr>
        <p:spPr>
          <a:xfrm>
            <a:off x="3990109" y="2144114"/>
            <a:ext cx="1108364" cy="33584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Obdĺžnik 22">
            <a:extLst>
              <a:ext uri="{FF2B5EF4-FFF2-40B4-BE49-F238E27FC236}">
                <a16:creationId xmlns:a16="http://schemas.microsoft.com/office/drawing/2014/main" xmlns="" id="{C1C2AFE3-1EDC-4C18-A407-4AC7BB4F0BED}"/>
              </a:ext>
            </a:extLst>
          </p:cNvPr>
          <p:cNvSpPr/>
          <p:nvPr/>
        </p:nvSpPr>
        <p:spPr>
          <a:xfrm>
            <a:off x="3685152" y="2713816"/>
            <a:ext cx="1108364" cy="33584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Obdĺžnik 23">
            <a:extLst>
              <a:ext uri="{FF2B5EF4-FFF2-40B4-BE49-F238E27FC236}">
                <a16:creationId xmlns:a16="http://schemas.microsoft.com/office/drawing/2014/main" xmlns="" id="{76C8793D-2FA8-44BC-80C2-4A5260E8DC9A}"/>
              </a:ext>
            </a:extLst>
          </p:cNvPr>
          <p:cNvSpPr/>
          <p:nvPr/>
        </p:nvSpPr>
        <p:spPr>
          <a:xfrm>
            <a:off x="3795421" y="3240580"/>
            <a:ext cx="939092" cy="33584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146700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7F7C85A-0C6B-4021-88B4-360D2BFBA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Chov kvôli potrave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xmlns="" id="{08D85DC3-6F43-42FC-B8AD-9273CF9FB1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Vajcia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79DE0AF3-2A59-4C37-BAA1-8C792F7FFC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/>
              <a:t>Sliepky</a:t>
            </a:r>
          </a:p>
          <a:p>
            <a:r>
              <a:rPr lang="sk-SK" dirty="0"/>
              <a:t>Prepelice</a:t>
            </a:r>
          </a:p>
          <a:p>
            <a:r>
              <a:rPr lang="sk-SK" dirty="0"/>
              <a:t>Pštrosy 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xmlns="" id="{4BC19B90-C912-4474-B765-0B008B4CC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5460" y="1376018"/>
            <a:ext cx="4480560" cy="768096"/>
          </a:xfrm>
        </p:spPr>
        <p:txBody>
          <a:bodyPr/>
          <a:lstStyle/>
          <a:p>
            <a:r>
              <a:rPr lang="sk-SK" dirty="0"/>
              <a:t>Mlieko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xmlns="" id="{4084D522-301A-4ACE-A12C-D1E5A920F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33678" y="2080430"/>
            <a:ext cx="4480560" cy="3494686"/>
          </a:xfrm>
        </p:spPr>
        <p:txBody>
          <a:bodyPr/>
          <a:lstStyle/>
          <a:p>
            <a:r>
              <a:rPr lang="sk-SK" dirty="0"/>
              <a:t>Včely</a:t>
            </a:r>
          </a:p>
          <a:p>
            <a:endParaRPr lang="sk-SK" dirty="0"/>
          </a:p>
        </p:txBody>
      </p:sp>
      <p:sp>
        <p:nvSpPr>
          <p:cNvPr id="7" name="Zástupný objekt pre text 4">
            <a:extLst>
              <a:ext uri="{FF2B5EF4-FFF2-40B4-BE49-F238E27FC236}">
                <a16:creationId xmlns:a16="http://schemas.microsoft.com/office/drawing/2014/main" xmlns="" id="{0384DC8B-A810-425E-993F-7030C43053F5}"/>
              </a:ext>
            </a:extLst>
          </p:cNvPr>
          <p:cNvSpPr txBox="1">
            <a:spLocks/>
          </p:cNvSpPr>
          <p:nvPr/>
        </p:nvSpPr>
        <p:spPr>
          <a:xfrm>
            <a:off x="8310769" y="1376018"/>
            <a:ext cx="4480560" cy="768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Med</a:t>
            </a:r>
          </a:p>
        </p:txBody>
      </p:sp>
      <p:sp>
        <p:nvSpPr>
          <p:cNvPr id="8" name="Zástupný objekt pre obsah 5">
            <a:extLst>
              <a:ext uri="{FF2B5EF4-FFF2-40B4-BE49-F238E27FC236}">
                <a16:creationId xmlns:a16="http://schemas.microsoft.com/office/drawing/2014/main" xmlns="" id="{4649643D-A27F-4D56-A6C1-D7EC141B5A9E}"/>
              </a:ext>
            </a:extLst>
          </p:cNvPr>
          <p:cNvSpPr txBox="1">
            <a:spLocks/>
          </p:cNvSpPr>
          <p:nvPr/>
        </p:nvSpPr>
        <p:spPr>
          <a:xfrm>
            <a:off x="4544707" y="2080430"/>
            <a:ext cx="4480560" cy="3494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Kravy</a:t>
            </a:r>
          </a:p>
          <a:p>
            <a:r>
              <a:rPr lang="sk-SK" dirty="0"/>
              <a:t>Kozy</a:t>
            </a:r>
          </a:p>
          <a:p>
            <a:r>
              <a:rPr lang="sk-SK" dirty="0"/>
              <a:t>Ovce </a:t>
            </a:r>
          </a:p>
          <a:p>
            <a:endParaRPr lang="sk-SK" dirty="0"/>
          </a:p>
        </p:txBody>
      </p:sp>
      <p:pic>
        <p:nvPicPr>
          <p:cNvPr id="2050" name="Picture 2" descr="VÃ½sledok vyhÄ¾adÃ¡vania obrÃ¡zkov pre dopyt sliepka domaca">
            <a:extLst>
              <a:ext uri="{FF2B5EF4-FFF2-40B4-BE49-F238E27FC236}">
                <a16:creationId xmlns:a16="http://schemas.microsoft.com/office/drawing/2014/main" xmlns="" id="{AA6D0DCB-435B-47D4-9F0C-D5B2E0FF5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0161" y="4312227"/>
            <a:ext cx="2700000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ok vyhÄ¾adÃ¡vania obrÃ¡zkov pre dopyt prepelice">
            <a:extLst>
              <a:ext uri="{FF2B5EF4-FFF2-40B4-BE49-F238E27FC236}">
                <a16:creationId xmlns:a16="http://schemas.microsoft.com/office/drawing/2014/main" xmlns="" id="{32C20101-FEBF-4DFC-8BEE-F1CFCB12D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259" y="4438403"/>
            <a:ext cx="2812500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Ã½sledok vyhÄ¾adÃ¡vania obrÃ¡zkov pre dopyt pstrosy">
            <a:extLst>
              <a:ext uri="{FF2B5EF4-FFF2-40B4-BE49-F238E27FC236}">
                <a16:creationId xmlns:a16="http://schemas.microsoft.com/office/drawing/2014/main" xmlns="" id="{502B451A-B42E-4C32-8731-FCDB61ED7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2756" y="2448543"/>
            <a:ext cx="3312883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Ã½sledok vyhÄ¾adÃ¡vania obrÃ¡zkov pre dopyt krava">
            <a:extLst>
              <a:ext uri="{FF2B5EF4-FFF2-40B4-BE49-F238E27FC236}">
                <a16:creationId xmlns:a16="http://schemas.microsoft.com/office/drawing/2014/main" xmlns="" id="{684B52A4-7460-4806-92D7-4A56B81DD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551" y="66185"/>
            <a:ext cx="3062378" cy="1723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VÃ½sledok vyhÄ¾adÃ¡vania obrÃ¡zkov pre dopyt koza">
            <a:extLst>
              <a:ext uri="{FF2B5EF4-FFF2-40B4-BE49-F238E27FC236}">
                <a16:creationId xmlns:a16="http://schemas.microsoft.com/office/drawing/2014/main" xmlns="" id="{F249EE84-A9CD-4090-AA52-A9035389C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61489" y="370484"/>
            <a:ext cx="2647059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VÃ½sledok vyhÄ¾adÃ¡vania obrÃ¡zkov pre dopyt ovce">
            <a:extLst>
              <a:ext uri="{FF2B5EF4-FFF2-40B4-BE49-F238E27FC236}">
                <a16:creationId xmlns:a16="http://schemas.microsoft.com/office/drawing/2014/main" xmlns="" id="{FC4A11F1-62F0-490B-AE64-A151D5A0C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6358" y="4521595"/>
            <a:ext cx="2722689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SÃºvisiaci obrÃ¡zok">
            <a:extLst>
              <a:ext uri="{FF2B5EF4-FFF2-40B4-BE49-F238E27FC236}">
                <a16:creationId xmlns:a16="http://schemas.microsoft.com/office/drawing/2014/main" xmlns="" id="{09ED5D54-933A-4199-9786-F2F78055C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0214" y="2572150"/>
            <a:ext cx="2321669" cy="1547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6132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xmlns="" id="{02F7237A-6F0E-4147-A9E5-F636112967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02026F5B-A54A-447B-B75E-BE3264D4F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15440" y="3455556"/>
            <a:ext cx="4480560" cy="3494686"/>
          </a:xfrm>
        </p:spPr>
        <p:txBody>
          <a:bodyPr/>
          <a:lstStyle/>
          <a:p>
            <a:pPr marL="45720" indent="0">
              <a:buNone/>
            </a:pPr>
            <a:endParaRPr lang="sk-SK" dirty="0"/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xmlns="" id="{F9D61749-1E34-4762-A27C-3A815431F5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10504" y="534698"/>
            <a:ext cx="4480560" cy="2065204"/>
          </a:xfrm>
        </p:spPr>
        <p:txBody>
          <a:bodyPr>
            <a:normAutofit lnSpcReduction="10000"/>
          </a:bodyPr>
          <a:lstStyle/>
          <a:p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ROZDIEL VO VEĽKOSTI</a:t>
            </a:r>
          </a:p>
          <a:p>
            <a:endParaRPr lang="sk-S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Čo myslíš, ktoré vajíčka sú najväčšie a ktoré najmenšie?</a:t>
            </a:r>
          </a:p>
        </p:txBody>
      </p:sp>
      <p:pic>
        <p:nvPicPr>
          <p:cNvPr id="3074" name="Picture 2" descr="VÃ½sledok vyhÄ¾adÃ¡vania obrÃ¡zkov pre dopyt pstrosie vajcia">
            <a:extLst>
              <a:ext uri="{FF2B5EF4-FFF2-40B4-BE49-F238E27FC236}">
                <a16:creationId xmlns:a16="http://schemas.microsoft.com/office/drawing/2014/main" xmlns="" id="{EE3E2BBD-156D-4C17-AF8F-AE490BBF7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950" y="534698"/>
            <a:ext cx="540983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53D7FE7E-41AD-4001-B935-968EAF15738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0504" y="2912210"/>
            <a:ext cx="4363384" cy="310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9742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070E1E5-4541-474A-BE83-0D7A6DA01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Chov kvôli inému využitiu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xmlns="" id="{AA25C0CC-9D7E-4010-A196-CBC46B2B96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Koža 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DA29814C-7267-474A-8975-2F0F5B67C5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/>
              <a:t>Ošípané</a:t>
            </a:r>
          </a:p>
          <a:p>
            <a:r>
              <a:rPr lang="sk-SK" dirty="0"/>
              <a:t>Kravy</a:t>
            </a:r>
          </a:p>
          <a:p>
            <a:r>
              <a:rPr lang="sk-SK" dirty="0"/>
              <a:t>Zajace</a:t>
            </a:r>
          </a:p>
          <a:p>
            <a:endParaRPr lang="sk-SK" dirty="0"/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xmlns="" id="{32C278A3-6C9D-47B8-8845-18A8CD2DCB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36297" y="1312334"/>
            <a:ext cx="4480560" cy="768096"/>
          </a:xfrm>
        </p:spPr>
        <p:txBody>
          <a:bodyPr/>
          <a:lstStyle/>
          <a:p>
            <a:r>
              <a:rPr lang="sk-SK" dirty="0"/>
              <a:t>Perie 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xmlns="" id="{32D4CD46-2C44-4CB7-BBD6-F86C0278ED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5461" y="2207798"/>
            <a:ext cx="4480560" cy="3494686"/>
          </a:xfrm>
        </p:spPr>
        <p:txBody>
          <a:bodyPr/>
          <a:lstStyle/>
          <a:p>
            <a:r>
              <a:rPr lang="sk-SK" dirty="0"/>
              <a:t>Husi</a:t>
            </a:r>
          </a:p>
          <a:p>
            <a:r>
              <a:rPr lang="sk-SK" dirty="0"/>
              <a:t>Kačky</a:t>
            </a:r>
          </a:p>
          <a:p>
            <a:endParaRPr lang="sk-SK" dirty="0"/>
          </a:p>
        </p:txBody>
      </p:sp>
      <p:sp>
        <p:nvSpPr>
          <p:cNvPr id="7" name="Zástupný objekt pre text 4">
            <a:extLst>
              <a:ext uri="{FF2B5EF4-FFF2-40B4-BE49-F238E27FC236}">
                <a16:creationId xmlns:a16="http://schemas.microsoft.com/office/drawing/2014/main" xmlns="" id="{F94C20E6-FFAA-4D27-9042-966297E4CFF7}"/>
              </a:ext>
            </a:extLst>
          </p:cNvPr>
          <p:cNvSpPr txBox="1">
            <a:spLocks/>
          </p:cNvSpPr>
          <p:nvPr/>
        </p:nvSpPr>
        <p:spPr>
          <a:xfrm>
            <a:off x="8417450" y="1376018"/>
            <a:ext cx="4480560" cy="768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Vlna </a:t>
            </a:r>
          </a:p>
        </p:txBody>
      </p:sp>
      <p:sp>
        <p:nvSpPr>
          <p:cNvPr id="8" name="Zástupný objekt pre obsah 5">
            <a:extLst>
              <a:ext uri="{FF2B5EF4-FFF2-40B4-BE49-F238E27FC236}">
                <a16:creationId xmlns:a16="http://schemas.microsoft.com/office/drawing/2014/main" xmlns="" id="{221304F0-34EA-4D13-B44A-A8135273DCC5}"/>
              </a:ext>
            </a:extLst>
          </p:cNvPr>
          <p:cNvSpPr txBox="1">
            <a:spLocks/>
          </p:cNvSpPr>
          <p:nvPr/>
        </p:nvSpPr>
        <p:spPr>
          <a:xfrm>
            <a:off x="8158370" y="1987296"/>
            <a:ext cx="4480560" cy="3494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Ovce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059242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93BACB6-4DE3-44E1-BA78-D9D57C2A8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Chov iných živočíchov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xmlns="" id="{033571F3-3DD4-41A1-90BF-10F23DB33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Pes- kvôli stráženiu obydlia</a:t>
            </a:r>
          </a:p>
          <a:p>
            <a:r>
              <a:rPr lang="sk-SK" dirty="0"/>
              <a:t>Mačky- kvôli chytaniu myší</a:t>
            </a:r>
          </a:p>
          <a:p>
            <a:r>
              <a:rPr lang="sk-SK" dirty="0"/>
              <a:t>Kone – kvôli ťahaniu voza a bremien</a:t>
            </a:r>
          </a:p>
          <a:p>
            <a:r>
              <a:rPr lang="sk-SK" dirty="0"/>
              <a:t>Mačky, psy- domáci miláčikovia </a:t>
            </a:r>
          </a:p>
          <a:p>
            <a:pPr marL="4572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744299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päť do školy 16 x 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4352285_TF02895269" id="{1A2189DE-ED7E-412F-BEE9-8906BE9A54EE}" vid="{F73A8EFB-8B27-443B-AC17-B54D9F5A5C6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TF02895269</Template>
  <TotalTime>61</TotalTime>
  <Words>149</Words>
  <Application>Microsoft Office PowerPoint</Application>
  <PresentationFormat>Vlastná</PresentationFormat>
  <Paragraphs>51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Späť do školy 16 x 9</vt:lpstr>
      <vt:lpstr>Chov živočíchov a úžitok z nich</vt:lpstr>
      <vt:lpstr>Prečo chováme živočíchy ? </vt:lpstr>
      <vt:lpstr>Chov kvôli potrave </vt:lpstr>
      <vt:lpstr>Chov kvôli potrave</vt:lpstr>
      <vt:lpstr>Snímka 5</vt:lpstr>
      <vt:lpstr>Chov kvôli inému využitiu</vt:lpstr>
      <vt:lpstr>Chov iných živočíchov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Chov Živočíchov A Úžitok z nich</dc:title>
  <dc:creator>Tonka Rimská</dc:creator>
  <cp:lastModifiedBy>Magda</cp:lastModifiedBy>
  <cp:revision>8</cp:revision>
  <dcterms:created xsi:type="dcterms:W3CDTF">2019-03-18T12:22:26Z</dcterms:created>
  <dcterms:modified xsi:type="dcterms:W3CDTF">2020-04-26T19:49:59Z</dcterms:modified>
</cp:coreProperties>
</file>