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1" r:id="rId5"/>
    <p:sldId id="272" r:id="rId6"/>
    <p:sldId id="274" r:id="rId7"/>
    <p:sldId id="273" r:id="rId8"/>
    <p:sldId id="275" r:id="rId9"/>
    <p:sldId id="268" r:id="rId10"/>
  </p:sldIdLst>
  <p:sldSz cx="12192000" cy="6858000"/>
  <p:notesSz cx="6797675" cy="992822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44" d="100"/>
          <a:sy n="44" d="100"/>
        </p:scale>
        <p:origin x="48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8CB7A9-1E49-4286-A302-B3DB7BBCC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8254AD5-4651-4BD4-A2F4-A7EE079106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FEB56F5-3E23-468C-9FC4-4455BA070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8F1EE93-501D-48A2-BEAD-CBC0E4FD1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880621D-62E3-4268-9ED6-BBF1A010A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864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26E599-47F2-4F46-8DA1-D27A2476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B5042A5-7B36-4F0D-894A-6F49CF4AE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0680E8F-3309-424D-9381-98B5F0D65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ECD3B96-00B3-4EC3-8A7F-AEA8CA45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71E64DE-DD02-475B-AEA0-A0517A7D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1238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05B5EED7-41F3-4C99-846B-8D6EC8C13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AD7C117-3F66-4A38-931B-E81F300E7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B7B3DA5-4B03-44DD-8EB6-627A09ED8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6DD99F8-A385-4C44-8FAE-6E6A49ABF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049AC6B-8F6E-47F9-AF0B-B7A030C72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3070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B63E27-354A-4100-B541-B94AC7090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4563E30-9651-4CBB-86D1-42CE4C3DC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B2972D0-C946-42A5-9727-47D60480D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7C85947-49EE-4EFE-8DF2-249013556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1E78794-7160-4C5E-B337-21D3D1808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7345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A9CBC5-4BCF-4664-B1B2-CACF1FA16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3E10A47-6722-49E4-ADCF-D5959A0CB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2329A61-C3A0-4774-AFBC-F60356EE2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39A69BB-5E98-4D86-AC74-F243ACF6F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760CE42-A8F3-47BF-B444-10377AC2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653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57B98A-9AAE-4E57-BC90-1ABA473FA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E7A5B17-B974-49C1-9555-CDA6E1962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0FEA23C-0058-41A0-A8E9-F8DDA5D1F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BE16DF5-AE2E-480C-A366-395E6136F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4D0211D-528B-4711-92F8-3EF22E0AE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8E011C3-E2F8-489E-B2AA-4875CD87F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9585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53B04D-555D-472D-B349-FFA8891D7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3BEFB76-C15D-46B4-8771-4352BCA58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661FEF0-C02E-4260-84AB-2210198A1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54A0BE0-7311-4B45-B661-2668501617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49A5AA8-6A4C-4953-B239-F2A7EC984C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7E5AC2C-DC2E-4A21-8AA9-548730F4E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BA3F004-F7A9-40B2-B50E-9AC2031D1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36D7147-E91C-481B-8595-7463F58D4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5716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431EC4-3924-41EB-B4C3-81456089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D2AC834-A594-480F-A46E-4C15ECCD5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043E5F0-1F3B-4572-8A19-BA51E7716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C485E8-DB1D-489C-B66B-03D3552AB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3699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624D89E6-A932-45EB-9CB0-E97BF38E1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4AA4B69-BFA0-45EF-8BF9-8CA15A3B0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1C6F3F-27C1-4B14-843D-4EDE5524A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088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0001C6-5329-43BD-9BD5-B9FCE7C5E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40ABC5-1189-457E-A7F4-31D5C6B11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7F789DC-C181-4A45-8666-6BB6CCE6F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189A86B-44F0-4312-85B1-07FD3AC45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15B401E-54BD-4768-89A1-80C8C9E00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E065090-F16F-4FBA-BC98-CFE42DFE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6200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8A70E4-C204-4101-8A2E-36AED46B6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7DBD5F5-0706-47A5-9F5D-95F368A1FC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BE4DDE7-EE41-4064-AC83-63FC0B7EB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0031BEA-1F80-4161-9ACF-1C8F3CBF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272ACD9-131B-4050-9A88-C276DA13B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23760DC-65CA-43BC-888C-3138AB958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1704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208AD0BD-13F0-4480-9472-6AF5A9092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9A8E0ED-D089-4B41-9D4E-C4C7295E0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58DFF1B-33E8-46CD-962B-2FADADCC63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72082-C29B-4123-962D-C33C2ECC83F5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70047FD-810D-4981-99BA-EB674CDB14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3E61FE-877F-457A-A54F-BA5CA36E1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344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8556D48-A08A-4553-8C41-2F15AC4F6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2188" y="739978"/>
            <a:ext cx="5247458" cy="2176267"/>
          </a:xfrm>
        </p:spPr>
        <p:txBody>
          <a:bodyPr>
            <a:normAutofit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Dzieje się …</a:t>
            </a:r>
            <a:b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świetlicy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82B1E1A-7E53-4F19-8C7A-29F88F5673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715" y="3836197"/>
            <a:ext cx="5334931" cy="2189214"/>
          </a:xfrm>
        </p:spPr>
        <p:txBody>
          <a:bodyPr>
            <a:normAutofit/>
          </a:bodyPr>
          <a:lstStyle/>
          <a:p>
            <a:r>
              <a:rPr lang="pl-P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Gazetka świetlicowa </a:t>
            </a:r>
            <a:r>
              <a:rPr lang="pl-PL" sz="5400">
                <a:latin typeface="Times New Roman" panose="02020603050405020304" pitchFamily="18" charset="0"/>
                <a:cs typeface="Times New Roman" panose="02020603050405020304" pitchFamily="18" charset="0"/>
              </a:rPr>
              <a:t>nr 9</a:t>
            </a:r>
            <a:endParaRPr lang="pl-PL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26" name="Picture 2" descr="Strona domowa">
            <a:extLst>
              <a:ext uri="{FF2B5EF4-FFF2-40B4-BE49-F238E27FC236}">
                <a16:creationId xmlns:a16="http://schemas.microsoft.com/office/drawing/2014/main" id="{B05B01CA-B646-4528-A38E-2D49734580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"/>
          <a:stretch/>
        </p:blipFill>
        <p:spPr bwMode="auto"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40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, podłoże, wewnątrz&#10;&#10;Opis wygenerowany automatycznie">
            <a:extLst>
              <a:ext uri="{FF2B5EF4-FFF2-40B4-BE49-F238E27FC236}">
                <a16:creationId xmlns:a16="http://schemas.microsoft.com/office/drawing/2014/main" id="{6A0C5EE2-46B0-7DA7-E50D-5E276B2FAF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" r="2" b="2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FDF0BE3-8941-A955-EA7D-9DEA7C8CB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7486" y="4201886"/>
            <a:ext cx="4751978" cy="19376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 </a:t>
            </a:r>
            <a:r>
              <a:rPr lang="en-US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miesiącem</a:t>
            </a:r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książki</a:t>
            </a:r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en-US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az 6" descr="Obraz zawierający tekst, osoba, wewnątrz, podłoże&#10;&#10;Opis wygenerowany automatycznie">
            <a:extLst>
              <a:ext uri="{FF2B5EF4-FFF2-40B4-BE49-F238E27FC236}">
                <a16:creationId xmlns:a16="http://schemas.microsoft.com/office/drawing/2014/main" id="{C446EF29-1324-A73D-A192-AB328065D7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r="-1" b="10511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27310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8977751-A530-E97F-24C9-0A432CAC2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0" y="152401"/>
            <a:ext cx="3427615" cy="511628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Bierzemy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udział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licznych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zajęciach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dotyczących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tematu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czytelnictwa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B972A6AD-9971-161B-8A25-1687857AF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148" b="1387"/>
          <a:stretch/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1397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C9B0C8E-987A-2F29-8480-85EA6BE53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2514" y="1562669"/>
            <a:ext cx="3362301" cy="31399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Poznajemy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różne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niezwykłe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książki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6B3D5D6C-1725-02AB-4ECC-01FAF46F9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761" r="20365"/>
          <a:stretch/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20065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DC5B409-41DD-F9CD-CDB0-3B8EB0342A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99" r="1" b="39240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2127DF5-38C7-DE38-7D74-E1FD3374C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54" r="2" b="41226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214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40B78F1-AE9F-A92B-4B63-ED77CA3D8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300" y="1562669"/>
            <a:ext cx="3389515" cy="33794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Uczestniczymy</a:t>
            </a:r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konkursach</a:t>
            </a:r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dotyczących</a:t>
            </a:r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ulubionych</a:t>
            </a:r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utworów</a:t>
            </a:r>
            <a:endParaRPr lang="en-US" sz="33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ymbol zastępczy zawartości 4" descr="Obraz zawierający pokryte, pęk, obszar, zdobione&#10;&#10;Opis wygenerowany automatycznie">
            <a:extLst>
              <a:ext uri="{FF2B5EF4-FFF2-40B4-BE49-F238E27FC236}">
                <a16:creationId xmlns:a16="http://schemas.microsoft.com/office/drawing/2014/main" id="{6AAFD820-F403-A5AD-1114-DCB4FD1BB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9" r="19118"/>
          <a:stretch/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08342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0E09BD-64C3-5706-3D30-23B352270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Dzień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Dziecka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świetlicy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A8A6B10-FD8D-F359-91F8-916C9C8B9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556" r="1" b="20559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12421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72DAA8A-9390-AB65-4B6D-23848184DA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77" r="1" b="37482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F5A8C81-034F-4A59-B26E-B157536CFE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039" r="-1" b="19540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5112006-1047-BDFB-4984-CE94E24A36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66" r="1654" b="-2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07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0AB7FFF-0ECE-4F37-A25F-C879EDF72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Dziękujemy za uwagę </a:t>
            </a:r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</a:t>
            </a:r>
            <a:endParaRPr lang="en-US" sz="5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E906A44-FE92-427C-9955-227D1EAA6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2053525"/>
            <a:ext cx="7214616" cy="272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7100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44</Words>
  <Application>Microsoft Office PowerPoint</Application>
  <PresentationFormat>Panoramiczny</PresentationFormat>
  <Paragraphs>8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5" baseType="lpstr">
      <vt:lpstr>Meiryo</vt:lpstr>
      <vt:lpstr>Arial</vt:lpstr>
      <vt:lpstr>Calibri</vt:lpstr>
      <vt:lpstr>Calibri Light</vt:lpstr>
      <vt:lpstr>Times New Roman</vt:lpstr>
      <vt:lpstr>Motyw pakietu Office</vt:lpstr>
      <vt:lpstr>Dzieje się … w świetlicy</vt:lpstr>
      <vt:lpstr>Maj miesiącem książki</vt:lpstr>
      <vt:lpstr>Bierzemy udział  w licznych zajęciach dotyczących tematu czytelnictwa</vt:lpstr>
      <vt:lpstr>Poznajemy różne niezwykłe książki</vt:lpstr>
      <vt:lpstr>Prezentacja programu PowerPoint</vt:lpstr>
      <vt:lpstr>Uczestniczymy  w konkursach dotyczących ulubionych utworów</vt:lpstr>
      <vt:lpstr>Dzień Dziecka  w świetlicy</vt:lpstr>
      <vt:lpstr>Prezentacja programu PowerPoint</vt:lpstr>
      <vt:lpstr>Dziękujemy za uwagę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Dzieje się … w świetlicy</dc:title>
  <dc:creator>Marta Brzustowska</dc:creator>
  <cp:lastModifiedBy>Marta Brzustowska</cp:lastModifiedBy>
  <cp:revision>21</cp:revision>
  <cp:lastPrinted>2021-12-10T14:01:30Z</cp:lastPrinted>
  <dcterms:created xsi:type="dcterms:W3CDTF">2021-12-10T12:35:10Z</dcterms:created>
  <dcterms:modified xsi:type="dcterms:W3CDTF">2022-06-20T12:07:43Z</dcterms:modified>
</cp:coreProperties>
</file>