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B988-6C0B-477B-AF67-934E9E8E3163}" type="datetimeFigureOut">
              <a:rPr lang="pl-PL" smtClean="0"/>
              <a:t>24.11.2021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4B157-4ED5-4B6B-B4EC-86665D8FFBDE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776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B988-6C0B-477B-AF67-934E9E8E3163}" type="datetimeFigureOut">
              <a:rPr lang="pl-PL" smtClean="0"/>
              <a:t>24.11.2021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4B157-4ED5-4B6B-B4EC-86665D8FFB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2369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B988-6C0B-477B-AF67-934E9E8E3163}" type="datetimeFigureOut">
              <a:rPr lang="pl-PL" smtClean="0"/>
              <a:t>24.11.2021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4B157-4ED5-4B6B-B4EC-86665D8FFB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4571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B988-6C0B-477B-AF67-934E9E8E3163}" type="datetimeFigureOut">
              <a:rPr lang="pl-PL" smtClean="0"/>
              <a:t>24.11.2021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4B157-4ED5-4B6B-B4EC-86665D8FFB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4493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B988-6C0B-477B-AF67-934E9E8E3163}" type="datetimeFigureOut">
              <a:rPr lang="pl-PL" smtClean="0"/>
              <a:t>24.11.2021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4B157-4ED5-4B6B-B4EC-86665D8FFBDE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1712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B988-6C0B-477B-AF67-934E9E8E3163}" type="datetimeFigureOut">
              <a:rPr lang="pl-PL" smtClean="0"/>
              <a:t>24.11.2021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4B157-4ED5-4B6B-B4EC-86665D8FFB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3202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B988-6C0B-477B-AF67-934E9E8E3163}" type="datetimeFigureOut">
              <a:rPr lang="pl-PL" smtClean="0"/>
              <a:t>24.11.2021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4B157-4ED5-4B6B-B4EC-86665D8FFB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2636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B988-6C0B-477B-AF67-934E9E8E3163}" type="datetimeFigureOut">
              <a:rPr lang="pl-PL" smtClean="0"/>
              <a:t>24.11.2021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4B157-4ED5-4B6B-B4EC-86665D8FFB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467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B988-6C0B-477B-AF67-934E9E8E3163}" type="datetimeFigureOut">
              <a:rPr lang="pl-PL" smtClean="0"/>
              <a:t>24.11.2021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4B157-4ED5-4B6B-B4EC-86665D8FFB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0322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678B988-6C0B-477B-AF67-934E9E8E3163}" type="datetimeFigureOut">
              <a:rPr lang="pl-PL" smtClean="0"/>
              <a:t>24.11.2021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64B157-4ED5-4B6B-B4EC-86665D8FFB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5556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B988-6C0B-477B-AF67-934E9E8E3163}" type="datetimeFigureOut">
              <a:rPr lang="pl-PL" smtClean="0"/>
              <a:t>24.11.2021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4B157-4ED5-4B6B-B4EC-86665D8FFB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0275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678B988-6C0B-477B-AF67-934E9E8E3163}" type="datetimeFigureOut">
              <a:rPr lang="pl-PL" smtClean="0"/>
              <a:t>24.11.2021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264B157-4ED5-4B6B-B4EC-86665D8FFBDE}" type="slidenum">
              <a:rPr lang="pl-PL" smtClean="0"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886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3C114F-6EA4-48E2-94A0-B774498728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l-PL" sz="7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Dzień Kundelka </a:t>
            </a:r>
            <a:br>
              <a:rPr lang="pl-PL" sz="7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72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grupie 0b</a:t>
            </a:r>
          </a:p>
        </p:txBody>
      </p:sp>
    </p:spTree>
    <p:extLst>
      <p:ext uri="{BB962C8B-B14F-4D97-AF65-F5344CB8AC3E}">
        <p14:creationId xmlns:p14="http://schemas.microsoft.com/office/powerpoint/2010/main" val="178484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1015B259-4CD4-4377-8D4C-5F0CFC99DB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530435"/>
            <a:ext cx="10058400" cy="114300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cap="non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28.10.2021 r. grupa 0b obchodziła Dzień Kundelka. Dzieci wymieniały się swoimi doświadczeniami na temat posiadania psa, doskonale wiedząc, że wymaga to odpowiedzialności i wiąże się z tym dużo obowiązków. Brały m. in. udział w zabawach ruchowych i aktywnościach             z elementami kodowania. Stworzyły także ilustracje psów podczas zabawy „Wyturlaj pieska”.</a:t>
            </a:r>
            <a:endParaRPr lang="pl-PL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20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1015B259-4CD4-4377-8D4C-5F0CFC99DB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544513"/>
            <a:ext cx="10058400" cy="114300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pl-PL" cap="non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Dzieci odwzorowują obrazek pieska kreśląc kreski                w odpowiednich kratkach.</a:t>
            </a:r>
            <a:endParaRPr lang="pl-PL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401E5DE-B379-4830-ABD0-2D3D09B82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665" y="2060746"/>
            <a:ext cx="4550670" cy="3413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109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1015B259-4CD4-4377-8D4C-5F0CFC99DB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534560"/>
            <a:ext cx="10058400" cy="114300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pl-PL" cap="non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Dzieci kolorują ilustrację według kodu. </a:t>
            </a:r>
            <a:endParaRPr lang="pl-PL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88BB3BF-A3C2-4410-9F02-7FEB32213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665" y="1971881"/>
            <a:ext cx="4550669" cy="3413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849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1015B259-4CD4-4377-8D4C-5F0CFC99DB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555185"/>
            <a:ext cx="10058400" cy="114300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pl-PL" cap="non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Dzieci rysują psa zgodnie ze wzorem przyporządkowanym do ilości wyrzuconych oczek na kostce.</a:t>
            </a:r>
            <a:endParaRPr lang="pl-PL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67A9743-A018-4BBE-A729-D5CEBDDA3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06147" y="2398076"/>
            <a:ext cx="4550669" cy="3413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0E31B61-3057-46CB-B5E7-5A3855E6A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5185" y="2398076"/>
            <a:ext cx="4550669" cy="3413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621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1015B259-4CD4-4377-8D4C-5F0CFC99DB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550880"/>
            <a:ext cx="10058400" cy="114300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pl-PL" cap="non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Dzieci wykonują prace przedstawiające pieski podczas zabawy „Wyturlaj pieska”.</a:t>
            </a:r>
            <a:endParaRPr lang="pl-PL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9F56481-7E70-4903-82D3-9F952F41A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532" y="2170557"/>
            <a:ext cx="4550671" cy="3413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1129A8B-8A62-40AE-A71D-23AAC0C44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70557"/>
            <a:ext cx="4550670" cy="3413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102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1015B259-4CD4-4377-8D4C-5F0CFC99DB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526472"/>
            <a:ext cx="10058400" cy="114300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pl-PL" cap="none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Dzieci pozują na tle swoich prac.</a:t>
            </a:r>
            <a:endParaRPr lang="pl-PL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EC97284-6F1E-4AFA-B0F3-B0D475CAF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665" y="1722499"/>
            <a:ext cx="4550669" cy="3413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D0EF7FD9-6702-4055-B43E-923F6067782F}"/>
              </a:ext>
            </a:extLst>
          </p:cNvPr>
          <p:cNvSpPr txBox="1"/>
          <p:nvPr/>
        </p:nvSpPr>
        <p:spPr>
          <a:xfrm>
            <a:off x="11245273" y="5957455"/>
            <a:ext cx="11314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Czajka</a:t>
            </a:r>
          </a:p>
        </p:txBody>
      </p:sp>
    </p:spTree>
    <p:extLst>
      <p:ext uri="{BB962C8B-B14F-4D97-AF65-F5344CB8AC3E}">
        <p14:creationId xmlns:p14="http://schemas.microsoft.com/office/powerpoint/2010/main" val="348779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Retrospekcja">
  <a:themeElements>
    <a:clrScheme name="Retrospekcj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kcj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44</TotalTime>
  <Words>117</Words>
  <Application>Microsoft Office PowerPoint</Application>
  <PresentationFormat>Panoramiczny</PresentationFormat>
  <Paragraphs>8</Paragraphs>
  <Slides>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Retrospekcja</vt:lpstr>
      <vt:lpstr>Dzień Kundelka  w grupie 0b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Dzień Kundelka  w grupie 0b</dc:title>
  <dc:creator>Aleksandra Stelmach</dc:creator>
  <cp:lastModifiedBy>Milena Maliszewska</cp:lastModifiedBy>
  <cp:revision>1</cp:revision>
  <dcterms:created xsi:type="dcterms:W3CDTF">2021-11-19T20:53:30Z</dcterms:created>
  <dcterms:modified xsi:type="dcterms:W3CDTF">2021-11-24T09:16:41Z</dcterms:modified>
</cp:coreProperties>
</file>