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4A"/>
    <a:srgbClr val="07E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EA1C29-039A-41BD-8FDD-002FB1B6F4A5}" type="datetimeFigureOut">
              <a:rPr lang="sk-SK" smtClean="0"/>
              <a:t>31. 5. 2020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01D0667-BD5B-4460-8F2F-A530A3ADBA5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7E76C"/>
                </a:solidFill>
              </a:rPr>
              <a:t>FARM ANIMALS</a:t>
            </a:r>
            <a:endParaRPr lang="sk-SK" dirty="0">
              <a:solidFill>
                <a:srgbClr val="07E76C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3200" dirty="0" smtClean="0">
                <a:solidFill>
                  <a:srgbClr val="00DE4A"/>
                </a:solidFill>
                <a:latin typeface="Gigi" panose="04040504061007020D02" pitchFamily="82" charset="0"/>
              </a:rPr>
              <a:t>Milan </a:t>
            </a:r>
            <a:r>
              <a:rPr lang="sk-SK" sz="3200" dirty="0" err="1" smtClean="0">
                <a:solidFill>
                  <a:srgbClr val="00DE4A"/>
                </a:solidFill>
                <a:latin typeface="Gigi" panose="04040504061007020D02" pitchFamily="82" charset="0"/>
              </a:rPr>
              <a:t>Kučavík</a:t>
            </a:r>
            <a:endParaRPr lang="sk-SK" sz="3200" smtClean="0">
              <a:solidFill>
                <a:srgbClr val="00DE4A"/>
              </a:solidFill>
              <a:latin typeface="Gigi" panose="04040504061007020D02" pitchFamily="82" charset="0"/>
            </a:endParaRPr>
          </a:p>
          <a:p>
            <a:endParaRPr lang="sk-SK" sz="3200">
              <a:solidFill>
                <a:srgbClr val="00DE4A"/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5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7E76C"/>
                </a:solidFill>
              </a:rPr>
              <a:t>COW</a:t>
            </a:r>
            <a:endParaRPr lang="sk-SK" dirty="0">
              <a:solidFill>
                <a:srgbClr val="07E76C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438400"/>
            <a:ext cx="5418666" cy="3048000"/>
          </a:xfrm>
        </p:spPr>
      </p:pic>
    </p:spTree>
    <p:extLst>
      <p:ext uri="{BB962C8B-B14F-4D97-AF65-F5344CB8AC3E}">
        <p14:creationId xmlns:p14="http://schemas.microsoft.com/office/powerpoint/2010/main" val="37255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SHEEP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056784" cy="3816424"/>
          </a:xfrm>
        </p:spPr>
      </p:pic>
    </p:spTree>
    <p:extLst>
      <p:ext uri="{BB962C8B-B14F-4D97-AF65-F5344CB8AC3E}">
        <p14:creationId xmlns:p14="http://schemas.microsoft.com/office/powerpoint/2010/main" val="43363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DONKEY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0" y="2438400"/>
            <a:ext cx="4018079" cy="3048000"/>
          </a:xfrm>
        </p:spPr>
      </p:pic>
    </p:spTree>
    <p:extLst>
      <p:ext uri="{BB962C8B-B14F-4D97-AF65-F5344CB8AC3E}">
        <p14:creationId xmlns:p14="http://schemas.microsoft.com/office/powerpoint/2010/main" val="291674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GOAT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5"/>
            <a:ext cx="6048672" cy="3816424"/>
          </a:xfrm>
        </p:spPr>
      </p:pic>
    </p:spTree>
    <p:extLst>
      <p:ext uri="{BB962C8B-B14F-4D97-AF65-F5344CB8AC3E}">
        <p14:creationId xmlns:p14="http://schemas.microsoft.com/office/powerpoint/2010/main" val="307601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HORSE AND DOG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6840761" cy="3826712"/>
          </a:xfrm>
        </p:spPr>
      </p:pic>
    </p:spTree>
    <p:extLst>
      <p:ext uri="{BB962C8B-B14F-4D97-AF65-F5344CB8AC3E}">
        <p14:creationId xmlns:p14="http://schemas.microsoft.com/office/powerpoint/2010/main" val="368981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GOOSE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438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24242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et módy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Čierna krava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ve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</TotalTime>
  <Words>12</Words>
  <Application>Microsoft Office PowerPoint</Application>
  <PresentationFormat>Prezentácia na obrazovke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Svet módy</vt:lpstr>
      <vt:lpstr>FARM ANIMALS</vt:lpstr>
      <vt:lpstr>COW</vt:lpstr>
      <vt:lpstr>SHEEP</vt:lpstr>
      <vt:lpstr>DONKEY</vt:lpstr>
      <vt:lpstr>GOAT</vt:lpstr>
      <vt:lpstr>HORSE AND DOG</vt:lpstr>
      <vt:lpstr>GOOSE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HPP</dc:creator>
  <cp:lastModifiedBy>HPP</cp:lastModifiedBy>
  <cp:revision>3</cp:revision>
  <dcterms:created xsi:type="dcterms:W3CDTF">2020-05-31T09:58:33Z</dcterms:created>
  <dcterms:modified xsi:type="dcterms:W3CDTF">2020-05-31T10:23:48Z</dcterms:modified>
</cp:coreProperties>
</file>