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Zástupný symbol dátumu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8E1C3-5E06-4C4B-BC34-8233FF4A1A37}" type="datetimeFigureOut">
              <a:rPr lang="sk-SK" smtClean="0"/>
              <a:t>25. 5. 2020</a:t>
            </a:fld>
            <a:endParaRPr lang="sk-SK"/>
          </a:p>
        </p:txBody>
      </p:sp>
      <p:sp>
        <p:nvSpPr>
          <p:cNvPr id="17" name="Zástupný symbol päty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29" name="Zástupný symbol čísla snímky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D858D-ADE9-4322-B077-1D610F1AB10A}" type="slidenum">
              <a:rPr lang="sk-SK" smtClean="0"/>
              <a:t>‹#›</a:t>
            </a:fld>
            <a:endParaRPr lang="sk-SK"/>
          </a:p>
        </p:txBody>
      </p:sp>
      <p:sp>
        <p:nvSpPr>
          <p:cNvPr id="32" name="Obdĺžnik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Obdĺžnik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Obdĺžnik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1" name="Obdĺžnik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2" name="Obdĺžnik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sk-SK" smtClean="0"/>
              <a:t>Upravte štýl predlohy podnadpisov</a:t>
            </a:r>
            <a:endParaRPr kumimoji="0" lang="en-US"/>
          </a:p>
        </p:txBody>
      </p:sp>
      <p:sp>
        <p:nvSpPr>
          <p:cNvPr id="56" name="Obdĺžnik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5" name="Obdĺžnik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6" name="Obdĺžnik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7" name="Obdĺžnik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8E1C3-5E06-4C4B-BC34-8233FF4A1A37}" type="datetimeFigureOut">
              <a:rPr lang="sk-SK" smtClean="0"/>
              <a:t>25. 5. 2020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D858D-ADE9-4322-B077-1D610F1AB10A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8E1C3-5E06-4C4B-BC34-8233FF4A1A37}" type="datetimeFigureOut">
              <a:rPr lang="sk-SK" smtClean="0"/>
              <a:t>25. 5. 2020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D858D-ADE9-4322-B077-1D610F1AB10A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8E1C3-5E06-4C4B-BC34-8233FF4A1A37}" type="datetimeFigureOut">
              <a:rPr lang="sk-SK" smtClean="0"/>
              <a:t>25. 5. 2020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D858D-ADE9-4322-B077-1D610F1AB10A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Voľná forma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Voľná forma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Voľná forma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Voľná forma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Voľná forma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Voľná forma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Voľná forma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Voľná forma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Voľná forma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Voľná forma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3" name="Voľná forma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4" name="Voľná forma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5" name="Voľná forma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6" name="Voľná forma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Voľná forma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8E1C3-5E06-4C4B-BC34-8233FF4A1A37}" type="datetimeFigureOut">
              <a:rPr lang="sk-SK" smtClean="0"/>
              <a:t>25. 5. 2020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D858D-ADE9-4322-B077-1D610F1AB10A}" type="slidenum">
              <a:rPr lang="sk-SK" smtClean="0"/>
              <a:t>‹#›</a:t>
            </a:fld>
            <a:endParaRPr lang="sk-SK"/>
          </a:p>
        </p:txBody>
      </p:sp>
      <p:sp>
        <p:nvSpPr>
          <p:cNvPr id="7" name="Obdĺžnik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8" name="Obdĺžnik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Obdĺžnik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Obdĺžnik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ĺžnik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Obdĺžnik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8E1C3-5E06-4C4B-BC34-8233FF4A1A37}" type="datetimeFigureOut">
              <a:rPr lang="sk-SK" smtClean="0"/>
              <a:t>25. 5. 2020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D858D-ADE9-4322-B077-1D610F1AB10A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bdĺžnik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8E1C3-5E06-4C4B-BC34-8233FF4A1A37}" type="datetimeFigureOut">
              <a:rPr lang="sk-SK" smtClean="0"/>
              <a:t>25. 5. 2020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D858D-ADE9-4322-B077-1D610F1AB10A}" type="slidenum">
              <a:rPr lang="sk-SK" smtClean="0"/>
              <a:t>‹#›</a:t>
            </a:fld>
            <a:endParaRPr lang="sk-SK"/>
          </a:p>
        </p:txBody>
      </p:sp>
      <p:sp>
        <p:nvSpPr>
          <p:cNvPr id="16" name="Obdĺžnik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7" name="Obdĺžnik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Obdĺžnik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ĺžnik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bdĺžnik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bdĺžnik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bdĺžnik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Obdĺžnik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Obdĺžnik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8E1C3-5E06-4C4B-BC34-8233FF4A1A37}" type="datetimeFigureOut">
              <a:rPr lang="sk-SK" smtClean="0"/>
              <a:t>25. 5. 2020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D858D-ADE9-4322-B077-1D610F1AB10A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8E1C3-5E06-4C4B-BC34-8233FF4A1A37}" type="datetimeFigureOut">
              <a:rPr lang="sk-SK" smtClean="0"/>
              <a:t>25. 5. 2020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D858D-ADE9-4322-B077-1D610F1AB10A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8E1C3-5E06-4C4B-BC34-8233FF4A1A37}" type="datetimeFigureOut">
              <a:rPr lang="sk-SK" smtClean="0"/>
              <a:t>25. 5. 2020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D858D-ADE9-4322-B077-1D610F1AB10A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ĺžnik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9" name="Rovná spojnica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Skupina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Rovná spojnica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ovná spojnica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ovná spojnica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sk-SK" smtClean="0"/>
              <a:t>Ak chcete pridať obrázok, kliknite na ikonu</a:t>
            </a:r>
            <a:endParaRPr kumimoji="0"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grpSp>
        <p:nvGrpSpPr>
          <p:cNvPr id="14" name="Skupina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Rovná spojnica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ovná spojnica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ovná spojnica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Skupina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Rovná spojnica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ovná spojnica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Rovná spojnica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/>
          <a:p>
            <a:fld id="{42E8E1C3-5E06-4C4B-BC34-8233FF4A1A37}" type="datetimeFigureOut">
              <a:rPr lang="sk-SK" smtClean="0"/>
              <a:t>25. 5. 2020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/>
          <a:p>
            <a:fld id="{B68D858D-ADE9-4322-B077-1D610F1AB10A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ĺžnik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ĺžnik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ĺžnik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ĺžnik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Obdĺžnik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Obdĺžnik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6" name="Obdĺžnik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7" name="Obdĺžnik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Zástupný symbol nadpisu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Upravte štýl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42E8E1C3-5E06-4C4B-BC34-8233FF4A1A37}" type="datetimeFigureOut">
              <a:rPr lang="sk-SK" smtClean="0"/>
              <a:t>25. 5. 2020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23" name="Zástupný symbol čísla snímky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B68D858D-ADE9-4322-B077-1D610F1AB10A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err="1" smtClean="0"/>
              <a:t>Farm</a:t>
            </a:r>
            <a:r>
              <a:rPr lang="sk-SK" dirty="0" smtClean="0"/>
              <a:t> </a:t>
            </a:r>
            <a:r>
              <a:rPr lang="sk-SK" dirty="0" err="1" smtClean="0"/>
              <a:t>animals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smtClean="0"/>
              <a:t>Šimon </a:t>
            </a:r>
            <a:r>
              <a:rPr lang="sk-SK" dirty="0" err="1" smtClean="0"/>
              <a:t>Grofčík</a:t>
            </a:r>
            <a:r>
              <a:rPr lang="sk-SK" dirty="0" smtClean="0"/>
              <a:t> 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927217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49"/>
    </mc:Choice>
    <mc:Fallback xmlns="">
      <p:transition spd="slow" advTm="5449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err="1" smtClean="0"/>
              <a:t>duck</a:t>
            </a:r>
            <a:r>
              <a:rPr lang="sk-SK" dirty="0" smtClean="0"/>
              <a:t/>
            </a:r>
            <a:br>
              <a:rPr lang="sk-SK" dirty="0" smtClean="0"/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844824"/>
            <a:ext cx="4146438" cy="3111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94300"/>
            <a:ext cx="3528392" cy="2646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293096"/>
            <a:ext cx="3342509" cy="2339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947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14"/>
    </mc:Choice>
    <mc:Fallback xmlns="">
      <p:transition spd="slow" advTm="3714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err="1" smtClean="0"/>
              <a:t>chick</a:t>
            </a:r>
            <a:r>
              <a:rPr lang="sk-SK" dirty="0" smtClean="0"/>
              <a:t/>
            </a:r>
            <a:br>
              <a:rPr lang="sk-SK" dirty="0" smtClean="0"/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1219200"/>
            <a:ext cx="7527168" cy="501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4196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17"/>
    </mc:Choice>
    <mc:Fallback xmlns="">
      <p:transition spd="slow" advTm="4017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/>
              <a:t>hen</a:t>
            </a:r>
            <a:br>
              <a:rPr lang="sk-SK" dirty="0" smtClean="0"/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297213"/>
            <a:ext cx="6696744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3790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82"/>
    </mc:Choice>
    <mc:Fallback xmlns="">
      <p:transition spd="slow" advTm="3882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r>
              <a:rPr lang="sk-SK" dirty="0" err="1" smtClean="0"/>
              <a:t>Thank</a:t>
            </a:r>
            <a:r>
              <a:rPr lang="sk-SK" dirty="0" smtClean="0"/>
              <a:t> </a:t>
            </a:r>
            <a:r>
              <a:rPr lang="sk-SK" dirty="0" err="1" smtClean="0"/>
              <a:t>you</a:t>
            </a:r>
            <a:r>
              <a:rPr lang="sk-SK" dirty="0" smtClean="0"/>
              <a:t> </a:t>
            </a:r>
            <a:r>
              <a:rPr lang="sk-SK" dirty="0" err="1" smtClean="0"/>
              <a:t>for</a:t>
            </a:r>
            <a:r>
              <a:rPr lang="sk-SK" dirty="0" smtClean="0"/>
              <a:t> </a:t>
            </a:r>
            <a:r>
              <a:rPr lang="sk-SK" dirty="0" err="1" smtClean="0"/>
              <a:t>watching</a:t>
            </a:r>
            <a:r>
              <a:rPr lang="sk-SK" dirty="0" smtClean="0"/>
              <a:t>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043632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93"/>
    </mc:Choice>
    <mc:Fallback xmlns="">
      <p:transition spd="slow" advTm="3193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err="1" smtClean="0"/>
              <a:t>dog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endParaRPr lang="sk-SK" dirty="0"/>
          </a:p>
        </p:txBody>
      </p:sp>
      <p:sp>
        <p:nvSpPr>
          <p:cNvPr id="4" name="AutoShape 4" descr="španielský mastin | HOM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5" name="AutoShape 6" descr="španielský mastin | HOM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6" name="AutoShape 8" descr="španielský mastin | HOM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7" name="AutoShape 10" descr="španielský mastin | HOM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8" name="AutoShape 12" descr="španielský mastin | HOME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9" name="AutoShape 14" descr="Pes ako liek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0" name="AutoShape 16" descr="Pes ako liek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758" y="3501008"/>
            <a:ext cx="3208690" cy="2513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74" y="1556792"/>
            <a:ext cx="4069705" cy="4160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4437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09"/>
    </mc:Choice>
    <mc:Fallback xmlns="">
      <p:transition spd="slow" advTm="4509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err="1" smtClean="0"/>
              <a:t>cat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2050" name="Picture 2" descr="Britská modrá mačka | HORS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38" y="1609499"/>
            <a:ext cx="4876800" cy="324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ritská modrá mačka - britské mačiatka - Martin - Bazoš.s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482901"/>
            <a:ext cx="2925403" cy="2643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5358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06"/>
    </mc:Choice>
    <mc:Fallback xmlns="">
      <p:transition spd="slow" advTm="3906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err="1" smtClean="0"/>
              <a:t>horse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6236185" cy="3507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713" y="4005064"/>
            <a:ext cx="2304256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0394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87"/>
    </mc:Choice>
    <mc:Fallback xmlns="">
      <p:transition spd="slow" advTm="3987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err="1" smtClean="0"/>
              <a:t>cow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861048"/>
            <a:ext cx="3672408" cy="2431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71" y="1628800"/>
            <a:ext cx="4320480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2856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22"/>
    </mc:Choice>
    <mc:Fallback xmlns="">
      <p:transition spd="slow" advTm="4222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err="1" smtClean="0"/>
              <a:t>donkey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17429"/>
            <a:ext cx="4361126" cy="2815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725253"/>
            <a:ext cx="3456384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3914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19"/>
    </mc:Choice>
    <mc:Fallback xmlns="">
      <p:transition spd="slow" advTm="3819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err="1" smtClean="0"/>
              <a:t>sheep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628800"/>
            <a:ext cx="5715000" cy="478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2776"/>
            <a:ext cx="2314332" cy="1735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2521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18"/>
    </mc:Choice>
    <mc:Fallback xmlns="">
      <p:transition spd="slow" advTm="3818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err="1" smtClean="0"/>
              <a:t>goat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786" y="1700808"/>
            <a:ext cx="7858125" cy="440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5558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82"/>
    </mc:Choice>
    <mc:Fallback xmlns="">
      <p:transition spd="slow" advTm="4182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err="1" smtClean="0"/>
              <a:t>goose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71093"/>
            <a:ext cx="3744416" cy="4952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882917"/>
            <a:ext cx="2867099" cy="2407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607" y="1700808"/>
            <a:ext cx="3843328" cy="1793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3109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94"/>
    </mc:Choice>
    <mc:Fallback xmlns="">
      <p:transition spd="slow" advTm="4194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52</TotalTime>
  <Words>20</Words>
  <Application>Microsoft Office PowerPoint</Application>
  <PresentationFormat>Prezentácia na obrazovke (4:3)</PresentationFormat>
  <Paragraphs>20</Paragraphs>
  <Slides>13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13</vt:i4>
      </vt:variant>
    </vt:vector>
  </HeadingPairs>
  <TitlesOfParts>
    <vt:vector size="19" baseType="lpstr">
      <vt:lpstr>Consolas</vt:lpstr>
      <vt:lpstr>Corbel</vt:lpstr>
      <vt:lpstr>Wingdings</vt:lpstr>
      <vt:lpstr>Wingdings 2</vt:lpstr>
      <vt:lpstr>Wingdings 3</vt:lpstr>
      <vt:lpstr>Metro</vt:lpstr>
      <vt:lpstr>Farm animals</vt:lpstr>
      <vt:lpstr>dog</vt:lpstr>
      <vt:lpstr>cat</vt:lpstr>
      <vt:lpstr>horse</vt:lpstr>
      <vt:lpstr>cow</vt:lpstr>
      <vt:lpstr>donkey</vt:lpstr>
      <vt:lpstr>sheep</vt:lpstr>
      <vt:lpstr>goat</vt:lpstr>
      <vt:lpstr>goose</vt:lpstr>
      <vt:lpstr>duck </vt:lpstr>
      <vt:lpstr>chick </vt:lpstr>
      <vt:lpstr>hen </vt:lpstr>
      <vt:lpstr>Prezentácia programu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Farm animals</dc:title>
  <dc:creator>HP</dc:creator>
  <cp:lastModifiedBy>Andrea Karchutňáková</cp:lastModifiedBy>
  <cp:revision>6</cp:revision>
  <dcterms:created xsi:type="dcterms:W3CDTF">2020-05-25T11:09:56Z</dcterms:created>
  <dcterms:modified xsi:type="dcterms:W3CDTF">2020-05-25T12:55:20Z</dcterms:modified>
</cp:coreProperties>
</file>