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6" r:id="rId4"/>
    <p:sldId id="272" r:id="rId5"/>
    <p:sldId id="257" r:id="rId6"/>
    <p:sldId id="265" r:id="rId7"/>
    <p:sldId id="258" r:id="rId8"/>
    <p:sldId id="259" r:id="rId9"/>
    <p:sldId id="273" r:id="rId10"/>
    <p:sldId id="260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07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301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700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177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4888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3709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017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872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1116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167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51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A4FB-CEB7-4059-A79F-71FD4EC5DCAB}" type="datetimeFigureOut">
              <a:rPr lang="pl-PL" smtClean="0"/>
              <a:t>2020-04-09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9ABB7-3ECF-4D4E-984C-BA9E6AB098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13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Segoe Print" panose="02000600000000000000" pitchFamily="2" charset="0"/>
              </a:rPr>
              <a:t>Ogólnopolska akcja</a:t>
            </a:r>
            <a:br>
              <a:rPr lang="pl-PL" b="1" dirty="0" smtClean="0">
                <a:latin typeface="Segoe Print" panose="02000600000000000000" pitchFamily="2" charset="0"/>
              </a:rPr>
            </a:br>
            <a:r>
              <a:rPr lang="pl-PL" b="1" dirty="0" smtClean="0">
                <a:latin typeface="Segoe Print" panose="02000600000000000000" pitchFamily="2" charset="0"/>
              </a:rPr>
              <a:t> „Kartka dla Medyka”</a:t>
            </a:r>
            <a:endParaRPr lang="pl-PL" b="1" dirty="0">
              <a:latin typeface="Segoe Print" panose="020006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17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2313" r="10159" b="20333"/>
          <a:stretch/>
        </p:blipFill>
        <p:spPr>
          <a:xfrm>
            <a:off x="1085313" y="532550"/>
            <a:ext cx="4761696" cy="590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168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616" y="412123"/>
            <a:ext cx="4379582" cy="62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87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5992" r="5454" b="-3368"/>
          <a:stretch/>
        </p:blipFill>
        <p:spPr>
          <a:xfrm>
            <a:off x="155620" y="2620851"/>
            <a:ext cx="5472448" cy="423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8" y="776768"/>
            <a:ext cx="5892501" cy="441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100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15605"/>
          <a:stretch/>
        </p:blipFill>
        <p:spPr>
          <a:xfrm rot="5400000">
            <a:off x="981399" y="1454764"/>
            <a:ext cx="4043966" cy="520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r="4740"/>
          <a:stretch/>
        </p:blipFill>
        <p:spPr>
          <a:xfrm rot="16200000">
            <a:off x="6756258" y="-687319"/>
            <a:ext cx="4040412" cy="604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1872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7887" r="10272" b="2911"/>
          <a:stretch/>
        </p:blipFill>
        <p:spPr>
          <a:xfrm>
            <a:off x="1159099" y="489397"/>
            <a:ext cx="4340180" cy="611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015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5346" r="3260" b="7230"/>
          <a:stretch/>
        </p:blipFill>
        <p:spPr>
          <a:xfrm>
            <a:off x="850006" y="309093"/>
            <a:ext cx="4700790" cy="636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7569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096" t="8548" r="11134" b="6811"/>
          <a:stretch/>
        </p:blipFill>
        <p:spPr>
          <a:xfrm>
            <a:off x="284409" y="132186"/>
            <a:ext cx="3991378" cy="550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494" t="4051" r="11844"/>
          <a:stretch/>
        </p:blipFill>
        <p:spPr>
          <a:xfrm rot="16200000">
            <a:off x="6487856" y="1780382"/>
            <a:ext cx="3541689" cy="541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016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5477" t="7324" r="9432" b="2536"/>
          <a:stretch/>
        </p:blipFill>
        <p:spPr>
          <a:xfrm>
            <a:off x="1803042" y="502276"/>
            <a:ext cx="4340181" cy="6181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9687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>
                <a:latin typeface="Segoe Print" panose="02000600000000000000" pitchFamily="2" charset="0"/>
              </a:rPr>
              <a:t>Dziękujemy </a:t>
            </a:r>
          </a:p>
          <a:p>
            <a:pPr marL="0" indent="0" algn="ctr">
              <a:buNone/>
            </a:pPr>
            <a:r>
              <a:rPr lang="pl-PL" sz="4000" dirty="0">
                <a:latin typeface="Segoe Print" panose="02000600000000000000" pitchFamily="2" charset="0"/>
              </a:rPr>
              <a:t>W</a:t>
            </a:r>
            <a:r>
              <a:rPr lang="pl-PL" sz="4000" dirty="0" smtClean="0">
                <a:latin typeface="Segoe Print" panose="02000600000000000000" pitchFamily="2" charset="0"/>
              </a:rPr>
              <a:t>szystkim uczniom za włączenie </a:t>
            </a:r>
          </a:p>
          <a:p>
            <a:pPr marL="0" indent="0" algn="ctr">
              <a:buNone/>
            </a:pPr>
            <a:r>
              <a:rPr lang="pl-PL" sz="4000" dirty="0" smtClean="0">
                <a:latin typeface="Segoe Print" panose="02000600000000000000" pitchFamily="2" charset="0"/>
              </a:rPr>
              <a:t>się do akcji</a:t>
            </a:r>
          </a:p>
          <a:p>
            <a:pPr marL="0" indent="0" algn="ctr">
              <a:buNone/>
            </a:pPr>
            <a:r>
              <a:rPr lang="pl-PL" sz="4000" dirty="0" smtClean="0">
                <a:latin typeface="Segoe Print" panose="02000600000000000000" pitchFamily="2" charset="0"/>
              </a:rPr>
              <a:t>”Kartka dla Medyka”</a:t>
            </a:r>
            <a:endParaRPr lang="pl-PL" sz="40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38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>
                <a:latin typeface="Segoe Print" panose="02000600000000000000" pitchFamily="2" charset="0"/>
              </a:rPr>
              <a:t>Do akcji „Kartka dla Medyka” przyłączyła się nasza szkoła. Uczniowie bardzo aktywnie zabrali się do pracy.</a:t>
            </a:r>
            <a:endParaRPr lang="pl-PL" sz="4800" dirty="0">
              <a:latin typeface="Segoe Print" panose="02000600000000000000" pitchFamily="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431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latin typeface="Segoe Print" panose="02000600000000000000" pitchFamily="2" charset="0"/>
              </a:rPr>
              <a:t>Pomagamy!</a:t>
            </a:r>
            <a:endParaRPr lang="pl-PL" b="1" dirty="0">
              <a:latin typeface="Segoe Print" panose="02000600000000000000" pitchFamily="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l-PL" sz="3200" dirty="0" smtClean="0">
              <a:latin typeface="Segoe Print" panose="02000600000000000000" pitchFamily="2" charset="0"/>
            </a:endParaRPr>
          </a:p>
          <a:p>
            <a:r>
              <a:rPr lang="pl-PL" sz="3200" dirty="0" smtClean="0">
                <a:latin typeface="Segoe Print" panose="02000600000000000000" pitchFamily="2" charset="0"/>
              </a:rPr>
              <a:t>Akcja polega na narysowaniu, namalowaniu czy stworzeniu kartki  bądź rysunku z życzeniami i podziękowaniami dla medyka.</a:t>
            </a:r>
            <a:endParaRPr lang="pl-PL" sz="3200" dirty="0">
              <a:latin typeface="Segoe Print" panose="02000600000000000000" pitchFamily="2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9995" y="1492637"/>
            <a:ext cx="3760833" cy="501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7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 smtClean="0">
              <a:latin typeface="Segoe Print" panose="02000600000000000000" pitchFamily="2" charset="0"/>
            </a:endParaRPr>
          </a:p>
          <a:p>
            <a:pPr algn="ctr"/>
            <a:r>
              <a:rPr lang="pl-PL" dirty="0" smtClean="0">
                <a:latin typeface="Segoe Print" panose="02000600000000000000" pitchFamily="2" charset="0"/>
              </a:rPr>
              <a:t>W taki sposób możemy okazać im wdzięczność za trud i poświęcenie</a:t>
            </a:r>
          </a:p>
          <a:p>
            <a:pPr algn="ctr"/>
            <a:endParaRPr lang="pl-PL" dirty="0">
              <a:solidFill>
                <a:srgbClr val="C00000"/>
              </a:solidFill>
              <a:latin typeface="Segoe Print" panose="02000600000000000000" pitchFamily="2" charset="0"/>
            </a:endParaRPr>
          </a:p>
          <a:p>
            <a:pPr algn="ctr"/>
            <a:r>
              <a:rPr lang="pl-PL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Zapraszamy do obejrzenia naszych prac</a:t>
            </a:r>
          </a:p>
          <a:p>
            <a:pPr algn="ctr"/>
            <a:endParaRPr lang="pl-PL" dirty="0">
              <a:latin typeface="Segoe Print" panose="02000600000000000000" pitchFamily="2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pl-PL" dirty="0" smtClean="0">
              <a:latin typeface="Segoe Print" panose="02000600000000000000" pitchFamily="2" charset="0"/>
            </a:endParaRPr>
          </a:p>
          <a:p>
            <a:pPr algn="ctr"/>
            <a:endParaRPr lang="pl-PL" dirty="0" smtClean="0">
              <a:latin typeface="Segoe Print" panose="02000600000000000000" pitchFamily="2" charset="0"/>
            </a:endParaRPr>
          </a:p>
          <a:p>
            <a:pPr algn="ctr"/>
            <a:endParaRPr lang="pl-PL" dirty="0">
              <a:latin typeface="Segoe Print" panose="02000600000000000000" pitchFamily="2" charset="0"/>
            </a:endParaRPr>
          </a:p>
          <a:p>
            <a:pPr algn="ctr"/>
            <a:endParaRPr lang="pl-PL" dirty="0" smtClean="0">
              <a:latin typeface="Segoe Print" panose="02000600000000000000" pitchFamily="2" charset="0"/>
            </a:endParaRPr>
          </a:p>
          <a:p>
            <a:pPr algn="ctr"/>
            <a:endParaRPr lang="pl-PL" dirty="0">
              <a:latin typeface="Segoe Print" panose="02000600000000000000" pitchFamily="2" charset="0"/>
            </a:endParaRPr>
          </a:p>
          <a:p>
            <a:pPr algn="ctr"/>
            <a:endParaRPr lang="pl-PL" dirty="0" smtClean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83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1" y="151371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44" y="1904442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410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" y="266354"/>
            <a:ext cx="379218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5" y="2891307"/>
            <a:ext cx="4997002" cy="374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7295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6" y="2240924"/>
            <a:ext cx="5751235" cy="4047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2442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933" t="3013" b="5323"/>
          <a:stretch/>
        </p:blipFill>
        <p:spPr>
          <a:xfrm>
            <a:off x="1043188" y="2176531"/>
            <a:ext cx="4770549" cy="399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927" t="6027" r="2631" b="7145"/>
          <a:stretch/>
        </p:blipFill>
        <p:spPr>
          <a:xfrm>
            <a:off x="6272010" y="2034863"/>
            <a:ext cx="5525038" cy="376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752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027" y="1027906"/>
            <a:ext cx="8949945" cy="519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436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71</Words>
  <Application>Microsoft Office PowerPoint</Application>
  <PresentationFormat>Panoramiczny</PresentationFormat>
  <Paragraphs>17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Segoe Print</vt:lpstr>
      <vt:lpstr>Motyw pakietu Office</vt:lpstr>
      <vt:lpstr>Ogólnopolska akcja  „Kartka dla Medyka”</vt:lpstr>
      <vt:lpstr>Do akcji „Kartka dla Medyka” przyłączyła się nasza szkoła. Uczniowie bardzo aktywnie zabrali się do pracy.</vt:lpstr>
      <vt:lpstr>Pomagamy!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„Kartka dla Medyka”</dc:title>
  <dc:creator>srebniccy@tlen.pl</dc:creator>
  <cp:lastModifiedBy>srebniccy@tlen.pl</cp:lastModifiedBy>
  <cp:revision>15</cp:revision>
  <dcterms:created xsi:type="dcterms:W3CDTF">2020-04-05T17:10:39Z</dcterms:created>
  <dcterms:modified xsi:type="dcterms:W3CDTF">2020-04-09T19:58:32Z</dcterms:modified>
</cp:coreProperties>
</file>