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6A1F8DB-D417-4CF2-9469-B6101D20AD7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92AEFB-21E7-4F30-91EE-A1293236E49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Sociálne vzťahy v ľudskej spoločnosti</a:t>
            </a:r>
            <a:endParaRPr lang="sk-SK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Kultúra, </a:t>
            </a:r>
            <a:r>
              <a:rPr lang="sk-SK" dirty="0" err="1" smtClean="0"/>
              <a:t>multikultúrnosť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284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>
                    <a:lumMod val="85000"/>
                  </a:schemeClr>
                </a:solidFill>
              </a:rPr>
              <a:t>Ďakujem za pozornosť</a:t>
            </a:r>
            <a:endParaRPr lang="sk-SK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© </a:t>
            </a:r>
            <a:r>
              <a:rPr lang="sk-SK" dirty="0" err="1" smtClean="0"/>
              <a:t>Mgr.Peter</a:t>
            </a:r>
            <a:r>
              <a:rPr lang="sk-SK" dirty="0" smtClean="0"/>
              <a:t> </a:t>
            </a:r>
            <a:r>
              <a:rPr lang="sk-SK" dirty="0" err="1" smtClean="0"/>
              <a:t>Argaláš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23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Kultúra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odlišuje človeka od zvieraťa</a:t>
            </a: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84984"/>
            <a:ext cx="3833355" cy="283668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492" y="3284983"/>
            <a:ext cx="3785989" cy="283668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6387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Kultúra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rozumieme ňou výsledky ľudskej činnosti</a:t>
            </a:r>
          </a:p>
          <a:p>
            <a:pPr marL="109728" indent="0">
              <a:buNone/>
            </a:pP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Kultúra:                          </a:t>
            </a:r>
            <a:r>
              <a:rPr lang="sk-S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materiálna</a:t>
            </a:r>
          </a:p>
          <a:p>
            <a:pPr marL="109728" indent="0">
              <a:buNone/>
            </a:pP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(CD, filmy, sochy)  </a:t>
            </a:r>
          </a:p>
          <a:p>
            <a:pPr marL="109728" indent="0">
              <a:buNone/>
            </a:pP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k-S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nemateriálna - duchovná</a:t>
            </a:r>
          </a:p>
          <a:p>
            <a:pPr marL="109728" indent="0">
              <a:buNone/>
            </a:pP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(obsah knihy, CD, filmu)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Šípka doprava 3"/>
          <p:cNvSpPr/>
          <p:nvPr/>
        </p:nvSpPr>
        <p:spPr>
          <a:xfrm>
            <a:off x="1835696" y="3238567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prava 4"/>
          <p:cNvSpPr/>
          <p:nvPr/>
        </p:nvSpPr>
        <p:spPr>
          <a:xfrm rot="5400000">
            <a:off x="359532" y="4195508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ohnutá nahor 5"/>
          <p:cNvSpPr/>
          <p:nvPr/>
        </p:nvSpPr>
        <p:spPr>
          <a:xfrm rot="5400000">
            <a:off x="4163370" y="3669350"/>
            <a:ext cx="504056" cy="637648"/>
          </a:xfrm>
          <a:prstGeom prst="bentUpArrow">
            <a:avLst>
              <a:gd name="adj1" fmla="val 27926"/>
              <a:gd name="adj2" fmla="val 25000"/>
              <a:gd name="adj3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714" y="4240202"/>
            <a:ext cx="1620180" cy="162018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303521"/>
            <a:ext cx="2088232" cy="1313602"/>
          </a:xfrm>
          <a:prstGeom prst="rect">
            <a:avLst/>
          </a:prstGeom>
        </p:spPr>
      </p:pic>
      <p:sp>
        <p:nvSpPr>
          <p:cNvPr id="11" name="Šípka ohnutá nahor 10"/>
          <p:cNvSpPr/>
          <p:nvPr/>
        </p:nvSpPr>
        <p:spPr>
          <a:xfrm rot="5400000">
            <a:off x="899592" y="5763381"/>
            <a:ext cx="504056" cy="637648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52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Kultúra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Môže byť : všeobecná</a:t>
            </a:r>
          </a:p>
          <a:p>
            <a:pPr marL="109728" indent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univerzálna</a:t>
            </a:r>
          </a:p>
          <a:p>
            <a:pPr marL="109728" indent="0">
              <a:buNone/>
            </a:pP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: konkrétna – </a:t>
            </a:r>
            <a:r>
              <a:rPr lang="sk-S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vytvára určitá spoločnosť, spoločenská skupina</a:t>
            </a:r>
            <a:endParaRPr lang="sk-SK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Šípka doprava 3"/>
          <p:cNvSpPr/>
          <p:nvPr/>
        </p:nvSpPr>
        <p:spPr>
          <a:xfrm>
            <a:off x="4185931" y="2605554"/>
            <a:ext cx="10801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5364088" y="25649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je vlastná celému ľudstvu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149080"/>
            <a:ext cx="4449338" cy="2447136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6839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Kultúra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ďalšie delenie kultúry:</a:t>
            </a:r>
          </a:p>
          <a:p>
            <a:pPr marL="109728" indent="0">
              <a:lnSpc>
                <a:spcPct val="150000"/>
              </a:lnSpc>
              <a:buNone/>
            </a:pP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umelecká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ľudová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masová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321833"/>
            <a:ext cx="1944216" cy="232333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077072"/>
            <a:ext cx="316835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Umelecká kultúra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(romány, filmy, sochy vytvorené konkrétnymi umelcami) 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010272"/>
            <a:ext cx="6124543" cy="342974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5066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Ľudová kultúra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(ľudové piesne, ľudové tance, folklórne súbory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685" y="3140968"/>
            <a:ext cx="4464496" cy="296570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3368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Masová kultúra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vznikla v 20 storočí s rozvojom masovokomunikačných prostriedkov – film, rozhlas, televízia</a:t>
            </a:r>
          </a:p>
          <a:p>
            <a:pPr marL="109728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284984"/>
            <a:ext cx="4569296" cy="300431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8662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25112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sk-SK" dirty="0" smtClean="0"/>
              <a:t>-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kultúra sa neustále mení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svet je plný odlišných kultúr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neexistuje nejaká jedna kultúra, ktorá by bola nadradená ostatným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 kultúry sú rovnocenné.</a:t>
            </a:r>
          </a:p>
          <a:p>
            <a:pPr marL="109728" indent="0" algn="ctr">
              <a:buNone/>
            </a:pPr>
            <a:endParaRPr lang="sk-SK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sk-SK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 je multikultúrny.</a:t>
            </a:r>
            <a:endParaRPr lang="sk-SK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dustriál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</TotalTime>
  <Words>148</Words>
  <Application>Microsoft Office PowerPoint</Application>
  <PresentationFormat>Prezentácia na obrazovke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Industriálne</vt:lpstr>
      <vt:lpstr>Sociálne vzťahy v ľudskej spoločnosti</vt:lpstr>
      <vt:lpstr>Kultúra</vt:lpstr>
      <vt:lpstr>Kultúra</vt:lpstr>
      <vt:lpstr>Kultúra</vt:lpstr>
      <vt:lpstr>Kultúra</vt:lpstr>
      <vt:lpstr>Umelecká kultúra </vt:lpstr>
      <vt:lpstr>Ľudová kultúra</vt:lpstr>
      <vt:lpstr>Masová kultúra</vt:lpstr>
      <vt:lpstr>Prezentácia programu PowerPoint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Sociálne vzťahy v ľudskej spoločnosti</dc:title>
  <dc:creator>Arg0</dc:creator>
  <cp:lastModifiedBy>žiak</cp:lastModifiedBy>
  <cp:revision>8</cp:revision>
  <dcterms:created xsi:type="dcterms:W3CDTF">2013-11-11T06:37:07Z</dcterms:created>
  <dcterms:modified xsi:type="dcterms:W3CDTF">2020-05-05T07:02:05Z</dcterms:modified>
</cp:coreProperties>
</file>