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9" r:id="rId5"/>
    <p:sldId id="262" r:id="rId6"/>
    <p:sldId id="270" r:id="rId7"/>
    <p:sldId id="269" r:id="rId8"/>
    <p:sldId id="264" r:id="rId9"/>
    <p:sldId id="265" r:id="rId10"/>
    <p:sldId id="266" r:id="rId11"/>
    <p:sldId id="271" r:id="rId12"/>
    <p:sldId id="273" r:id="rId13"/>
    <p:sldId id="274" r:id="rId14"/>
    <p:sldId id="275" r:id="rId15"/>
    <p:sldId id="276" r:id="rId16"/>
    <p:sldId id="277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66FF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126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F30BD9-81D3-4AAC-B071-6B0FC7DFBBD1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483663102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60D581-F45F-45A2-A8AC-7DBE27C0C8D5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852061289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C36003-1314-4272-9F69-B16224FDFA1D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461299510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2FD666-0036-45F9-BA9F-B7E7B1E34C97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727828077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EB3787-0AA8-4783-B7F3-3398510FBB96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739981475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D2D7E-5380-4085-9303-C477C4561B7F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281520691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54FA44-0261-4CD3-AC02-DA008E88D976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578907068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8BA5D4-81B1-42FF-B359-7356EACD2829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920884561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924D75-8636-41D8-96C9-AD255882AA68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638741073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43701E-5F90-486F-BC00-9A4CF84B2F03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516513546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0FBF07-870A-432D-A89C-1D77FFBBDD26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992629760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Kliknite sem a upravte štýl predlohy nadpisov.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Kliknite sem a upravte štýly predlohy textu.</a:t>
            </a:r>
          </a:p>
          <a:p>
            <a:pPr lvl="1"/>
            <a:r>
              <a:rPr lang="sk-SK" altLang="sk-SK" smtClean="0"/>
              <a:t>Druhá úroveň</a:t>
            </a:r>
          </a:p>
          <a:p>
            <a:pPr lvl="2"/>
            <a:r>
              <a:rPr lang="sk-SK" altLang="sk-SK" smtClean="0"/>
              <a:t>Tretia úroveň</a:t>
            </a:r>
          </a:p>
          <a:p>
            <a:pPr lvl="3"/>
            <a:r>
              <a:rPr lang="sk-SK" altLang="sk-SK" smtClean="0"/>
              <a:t>Štvrtá úroveň</a:t>
            </a:r>
          </a:p>
          <a:p>
            <a:pPr lvl="4"/>
            <a:r>
              <a:rPr lang="sk-SK" altLang="sk-SK" smtClean="0"/>
              <a:t>Piata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0BDB8E0E-683D-42D6-BBB0-C987E1561F21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gif"/><Relationship Id="rId3" Type="http://schemas.openxmlformats.org/officeDocument/2006/relationships/image" Target="../media/image39.gif"/><Relationship Id="rId7" Type="http://schemas.openxmlformats.org/officeDocument/2006/relationships/image" Target="../media/image41.gif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gif"/><Relationship Id="rId5" Type="http://schemas.openxmlformats.org/officeDocument/2006/relationships/image" Target="../media/image2.gif"/><Relationship Id="rId4" Type="http://schemas.openxmlformats.org/officeDocument/2006/relationships/image" Target="../media/image3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gif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gif"/><Relationship Id="rId5" Type="http://schemas.openxmlformats.org/officeDocument/2006/relationships/image" Target="../media/image33.gif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image" Target="../media/image5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gif"/><Relationship Id="rId7" Type="http://schemas.openxmlformats.org/officeDocument/2006/relationships/image" Target="../media/image16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gif"/><Relationship Id="rId5" Type="http://schemas.openxmlformats.org/officeDocument/2006/relationships/image" Target="../media/image4.gif"/><Relationship Id="rId10" Type="http://schemas.openxmlformats.org/officeDocument/2006/relationships/image" Target="../media/image2.gif"/><Relationship Id="rId4" Type="http://schemas.openxmlformats.org/officeDocument/2006/relationships/image" Target="../media/image19.jpeg"/><Relationship Id="rId9" Type="http://schemas.openxmlformats.org/officeDocument/2006/relationships/image" Target="../media/image2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7" Type="http://schemas.openxmlformats.org/officeDocument/2006/relationships/image" Target="../media/image2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7" Type="http://schemas.openxmlformats.org/officeDocument/2006/relationships/image" Target="../media/image28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0.png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7" Type="http://schemas.openxmlformats.org/officeDocument/2006/relationships/image" Target="../media/image34.gi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4213" y="1196975"/>
            <a:ext cx="7772400" cy="1470025"/>
          </a:xfrm>
        </p:spPr>
        <p:txBody>
          <a:bodyPr/>
          <a:lstStyle/>
          <a:p>
            <a:pPr eaLnBrk="1" hangingPunct="1"/>
            <a:r>
              <a:rPr lang="sk-SK" altLang="sk-SK" sz="4800" b="1" smtClean="0"/>
              <a:t>Lesné hádanky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273550" y="6384926"/>
            <a:ext cx="5464175" cy="431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k-SK" altLang="sk-SK" sz="2400" b="1" dirty="0" smtClean="0"/>
              <a:t>Prispela: Natália </a:t>
            </a:r>
            <a:r>
              <a:rPr lang="sk-SK" altLang="sk-SK" sz="2400" b="1" dirty="0" err="1" smtClean="0"/>
              <a:t>Kynclová</a:t>
            </a:r>
            <a:endParaRPr lang="sk-SK" altLang="sk-SK" sz="2400" b="1" dirty="0" smtClean="0"/>
          </a:p>
        </p:txBody>
      </p:sp>
      <p:pic>
        <p:nvPicPr>
          <p:cNvPr id="2052" name="Picture 10" descr="vtáčik-letí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981075"/>
            <a:ext cx="5905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8" descr="strom-ih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989138"/>
            <a:ext cx="6381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9" descr="strom-ih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708275"/>
            <a:ext cx="6381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0" descr="strom-ih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644900"/>
            <a:ext cx="6381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21" descr="strom-ih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565400"/>
            <a:ext cx="6381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2" descr="strom-ih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08275"/>
            <a:ext cx="6381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25" descr="strom-ih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852738"/>
            <a:ext cx="6381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27" descr="vtáčik-letí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052513"/>
            <a:ext cx="5905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34" descr="slniečko-točím s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188913"/>
            <a:ext cx="43815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38" descr="strom-ih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852738"/>
            <a:ext cx="6381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39" descr="strom-ih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860800"/>
            <a:ext cx="6381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42" descr="vtáčik-letí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908050"/>
            <a:ext cx="5905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46" descr="strom-ih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844675"/>
            <a:ext cx="6381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48" descr="srnka-Bamb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013325"/>
            <a:ext cx="23812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49" descr="veverička-papkám-supe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573463"/>
            <a:ext cx="20383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50" descr="muchotrávky-točíme s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5013325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51" descr="muchotrávky-točíme s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0767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15000">
    <p:zoom/>
    <p:sndAc>
      <p:stSnd loop="1">
        <p:snd r:embed="rId2" name="les-leto-su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410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338" y="1052513"/>
            <a:ext cx="3529012" cy="1143000"/>
          </a:xfrm>
        </p:spPr>
        <p:txBody>
          <a:bodyPr/>
          <a:lstStyle/>
          <a:p>
            <a:pPr eaLnBrk="1" hangingPunct="1"/>
            <a:r>
              <a:rPr lang="sk-SK" altLang="sk-SK" sz="4000" b="1" smtClean="0"/>
              <a:t>Hádanka č.9</a:t>
            </a:r>
            <a:br>
              <a:rPr lang="sk-SK" altLang="sk-SK" sz="4000" b="1" smtClean="0"/>
            </a:br>
            <a:endParaRPr lang="sk-SK" altLang="sk-SK" sz="4000" b="1" smtClean="0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6516688" y="4843463"/>
            <a:ext cx="19923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sk-SK" altLang="sk-SK" sz="3200"/>
              <a:t>MEDVEĎ</a:t>
            </a:r>
            <a:endParaRPr lang="cs-CZ" altLang="sk-SK" sz="3200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987675" y="1844675"/>
            <a:ext cx="3427413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sk-SK" altLang="sk-SK" sz="3200"/>
              <a:t>Raždie drúzga,</a:t>
            </a:r>
          </a:p>
          <a:p>
            <a:pPr eaLnBrk="1" hangingPunct="1"/>
            <a:r>
              <a:rPr lang="sk-SK" altLang="sk-SK" sz="3200"/>
              <a:t>drevo láme,</a:t>
            </a:r>
          </a:p>
          <a:p>
            <a:pPr eaLnBrk="1" hangingPunct="1"/>
            <a:r>
              <a:rPr lang="sk-SK" altLang="sk-SK" sz="3200"/>
              <a:t>dup- dup,</a:t>
            </a:r>
          </a:p>
          <a:p>
            <a:pPr eaLnBrk="1" hangingPunct="1"/>
            <a:r>
              <a:rPr lang="sk-SK" altLang="sk-SK" sz="3200"/>
              <a:t>čo ho</a:t>
            </a:r>
          </a:p>
          <a:p>
            <a:pPr eaLnBrk="1" hangingPunct="1"/>
            <a:r>
              <a:rPr lang="sk-SK" altLang="sk-SK" sz="3200"/>
              <a:t>nepoznáte? </a:t>
            </a:r>
          </a:p>
          <a:p>
            <a:pPr eaLnBrk="1" hangingPunct="1"/>
            <a:r>
              <a:rPr lang="sk-SK" altLang="sk-SK" sz="3200"/>
              <a:t>Poznáme ho hneď,</a:t>
            </a:r>
          </a:p>
          <a:p>
            <a:pPr eaLnBrk="1" hangingPunct="1"/>
            <a:r>
              <a:rPr lang="sk-SK" altLang="sk-SK" sz="3200"/>
              <a:t>veď je to...</a:t>
            </a:r>
          </a:p>
          <a:p>
            <a:pPr eaLnBrk="1" hangingPunct="1"/>
            <a:endParaRPr lang="cs-CZ" altLang="sk-SK" sz="3200"/>
          </a:p>
        </p:txBody>
      </p:sp>
      <p:pic>
        <p:nvPicPr>
          <p:cNvPr id="20485" name="Picture 5" descr="medvedík-škriabem si lab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205038"/>
            <a:ext cx="14097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2" descr="včely,osy,úľ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60350"/>
            <a:ext cx="1443037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7" descr="kvietok a chrobáči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636838"/>
            <a:ext cx="16764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30000">
    <p:zoom/>
    <p:sndAc>
      <p:stSnd>
        <p:snd r:embed="rId2" name="medveď-BearGrow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18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24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30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id="36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3300"/>
                            </p:stCondLst>
                            <p:childTnLst>
                              <p:par>
                                <p:cTn id="48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155" decel="100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1155" decel="100000"/>
                                        <p:tgtEl>
                                          <p:spTgt spid="2048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1155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1155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6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7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8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124075" y="981075"/>
            <a:ext cx="4392613" cy="1143000"/>
          </a:xfrm>
        </p:spPr>
        <p:txBody>
          <a:bodyPr/>
          <a:lstStyle/>
          <a:p>
            <a:pPr eaLnBrk="1" hangingPunct="1"/>
            <a:r>
              <a:rPr lang="sk-SK" altLang="sk-SK" sz="4000" b="1" smtClean="0"/>
              <a:t>Hádanka č.10</a:t>
            </a:r>
            <a:br>
              <a:rPr lang="sk-SK" altLang="sk-SK" sz="4000" b="1" smtClean="0"/>
            </a:br>
            <a:endParaRPr lang="sk-SK" altLang="sk-SK" sz="4000" b="1" smtClean="0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6516688" y="4843463"/>
            <a:ext cx="10652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sk-SK" altLang="sk-SK" sz="3200"/>
              <a:t>VLK</a:t>
            </a:r>
            <a:endParaRPr lang="cs-CZ" altLang="sk-SK" sz="3200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419475" y="2060575"/>
            <a:ext cx="2498725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sk-SK" altLang="sk-SK" sz="3200"/>
              <a:t>S kamarátmi</a:t>
            </a:r>
          </a:p>
          <a:p>
            <a:pPr eaLnBrk="1" hangingPunct="1"/>
            <a:r>
              <a:rPr lang="sk-SK" altLang="sk-SK" sz="3200"/>
              <a:t>v horách loví</a:t>
            </a:r>
          </a:p>
          <a:p>
            <a:pPr eaLnBrk="1" hangingPunct="1"/>
            <a:r>
              <a:rPr lang="sk-SK" altLang="sk-SK" sz="3200"/>
              <a:t>ten šedivec </a:t>
            </a:r>
          </a:p>
          <a:p>
            <a:pPr eaLnBrk="1" hangingPunct="1"/>
            <a:r>
              <a:rPr lang="sk-SK" altLang="sk-SK" sz="3200"/>
              <a:t>rozprávkový.</a:t>
            </a:r>
          </a:p>
          <a:p>
            <a:pPr eaLnBrk="1" hangingPunct="1"/>
            <a:r>
              <a:rPr lang="sk-SK" altLang="sk-SK" sz="3200"/>
              <a:t>Čo je to?</a:t>
            </a:r>
            <a:endParaRPr lang="cs-CZ" altLang="sk-SK" sz="3200"/>
          </a:p>
        </p:txBody>
      </p:sp>
      <p:pic>
        <p:nvPicPr>
          <p:cNvPr id="27657" name="Picture 9" descr="vlk-re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708275"/>
            <a:ext cx="12763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0" descr="strom-ih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933825"/>
            <a:ext cx="1287462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1" descr="strom-ih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636838"/>
            <a:ext cx="1287463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2" descr="strom-ih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538" y="1268413"/>
            <a:ext cx="1287462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3" descr="strom-ih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33375"/>
            <a:ext cx="1287462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4" descr="strom-ih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149725"/>
            <a:ext cx="1287462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30000">
    <p:zoom/>
    <p:sndAc>
      <p:stSnd loop="1">
        <p:snd r:embed="rId2" name="vlk-2-wa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id="30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971550" y="765175"/>
            <a:ext cx="6046788" cy="1143000"/>
          </a:xfrm>
        </p:spPr>
        <p:txBody>
          <a:bodyPr/>
          <a:lstStyle/>
          <a:p>
            <a:pPr eaLnBrk="1" hangingPunct="1"/>
            <a:r>
              <a:rPr lang="sk-SK" altLang="sk-SK" sz="4000" b="1" smtClean="0"/>
              <a:t>Hádanka č. 11</a:t>
            </a:r>
            <a:endParaRPr lang="cs-CZ" altLang="sk-SK" sz="4000" b="1" smtClean="0"/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671638" y="1766888"/>
            <a:ext cx="4867275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sk-SK" altLang="sk-SK" sz="3200"/>
              <a:t>Prvá stopa, druhá, tretia....</a:t>
            </a:r>
          </a:p>
          <a:p>
            <a:pPr eaLnBrk="1" hangingPunct="1"/>
            <a:r>
              <a:rPr lang="sk-SK" altLang="sk-SK" sz="3200"/>
              <a:t>v polotme jej oči svietia.</a:t>
            </a:r>
          </a:p>
          <a:p>
            <a:pPr eaLnBrk="1" hangingPunct="1"/>
            <a:r>
              <a:rPr lang="sk-SK" altLang="sk-SK" sz="3200"/>
              <a:t>Stopuješ ju –už si pri nej,</a:t>
            </a:r>
          </a:p>
          <a:p>
            <a:pPr eaLnBrk="1" hangingPunct="1"/>
            <a:r>
              <a:rPr lang="sk-SK" altLang="sk-SK" sz="3200"/>
              <a:t>nachytáš ju pri kuríne.</a:t>
            </a:r>
          </a:p>
          <a:p>
            <a:pPr eaLnBrk="1" hangingPunct="1"/>
            <a:r>
              <a:rPr lang="sk-SK" altLang="sk-SK" sz="3200"/>
              <a:t>Čo je to?</a:t>
            </a:r>
            <a:endParaRPr lang="cs-CZ" altLang="sk-SK" sz="3200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6877050" y="4941888"/>
            <a:ext cx="14493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sk-SK" altLang="sk-SK" sz="3200"/>
              <a:t>LÍŠKA</a:t>
            </a:r>
            <a:endParaRPr lang="cs-CZ" altLang="sk-SK" sz="3200"/>
          </a:p>
        </p:txBody>
      </p:sp>
      <p:pic>
        <p:nvPicPr>
          <p:cNvPr id="30727" name="Picture 7" descr="líšk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357563"/>
            <a:ext cx="11715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9" descr="strom-zelený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620713"/>
            <a:ext cx="10096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0" descr="strom-zelený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933825"/>
            <a:ext cx="10096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2" descr="strom-zelený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341438"/>
            <a:ext cx="10096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3" descr="strom-zelený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989138"/>
            <a:ext cx="10096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4" descr="vtáčik-letím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49275"/>
            <a:ext cx="5905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21" descr="kohút-fareb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652963"/>
            <a:ext cx="9906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23" descr="kuriatko malé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373688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25" descr="kuriatko malé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797425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28" descr="sliepočka-biela-zobem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508500"/>
            <a:ext cx="1289050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30000">
    <p:zoom/>
    <p:sndAc>
      <p:stSnd loop="1">
        <p:snd r:embed="rId2" name="sliepka-wa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8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8600"/>
                            </p:stCondLst>
                            <p:childTnLst>
                              <p:par>
                                <p:cTn id="24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1700"/>
                            </p:stCondLst>
                            <p:childTnLst>
                              <p:par>
                                <p:cTn id="30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4600"/>
                            </p:stCondLst>
                            <p:childTnLst>
                              <p:par>
                                <p:cTn id="36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981075"/>
            <a:ext cx="6369050" cy="1143000"/>
          </a:xfrm>
        </p:spPr>
        <p:txBody>
          <a:bodyPr/>
          <a:lstStyle/>
          <a:p>
            <a:pPr eaLnBrk="1" hangingPunct="1"/>
            <a:r>
              <a:rPr lang="sk-SK" altLang="sk-SK" sz="4000" b="1" smtClean="0"/>
              <a:t>Hádanka č.12</a:t>
            </a:r>
            <a:endParaRPr lang="cs-CZ" altLang="sk-SK" sz="4000" b="1" smtClean="0"/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619250" y="2205038"/>
            <a:ext cx="5059363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sk-SK" altLang="sk-SK" sz="3200"/>
              <a:t>Skáče z výšky bez padáka</a:t>
            </a:r>
          </a:p>
          <a:p>
            <a:pPr eaLnBrk="1" hangingPunct="1"/>
            <a:r>
              <a:rPr lang="sk-SK" altLang="sk-SK" sz="3200"/>
              <a:t>a nič sa jej nestane.</a:t>
            </a:r>
          </a:p>
          <a:p>
            <a:pPr eaLnBrk="1" hangingPunct="1"/>
            <a:r>
              <a:rPr lang="sk-SK" altLang="sk-SK" sz="3200"/>
              <a:t>Behá sem-tam po haluziach,</a:t>
            </a:r>
          </a:p>
          <a:p>
            <a:pPr eaLnBrk="1" hangingPunct="1"/>
            <a:r>
              <a:rPr lang="sk-SK" altLang="sk-SK" sz="3200"/>
              <a:t>nájde šušku - zastane.</a:t>
            </a:r>
            <a:endParaRPr lang="cs-CZ" altLang="sk-SK" sz="3200"/>
          </a:p>
        </p:txBody>
      </p:sp>
      <p:pic>
        <p:nvPicPr>
          <p:cNvPr id="31751" name="Picture 7" descr="veverička-papkám-sup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924175"/>
            <a:ext cx="20383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8" descr="strom-ih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33375"/>
            <a:ext cx="1287463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9" descr="strom-ih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221163"/>
            <a:ext cx="1287463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0" descr="strom-zelený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125538"/>
            <a:ext cx="10096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1" descr="strom-zelený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437063"/>
            <a:ext cx="10096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2" descr="strom-zelený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724400"/>
            <a:ext cx="10096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6473825" y="5445125"/>
            <a:ext cx="26701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sk-SK" altLang="sk-SK" sz="3200"/>
              <a:t>VEVERIČKA</a:t>
            </a:r>
            <a:endParaRPr lang="cs-CZ" altLang="sk-SK" sz="3200"/>
          </a:p>
        </p:txBody>
      </p:sp>
    </p:spTree>
  </p:cSld>
  <p:clrMapOvr>
    <a:masterClrMapping/>
  </p:clrMapOvr>
  <p:transition advClick="0" advTm="30000">
    <p:zoom/>
    <p:sndAc>
      <p:stSnd loop="1">
        <p:snd r:embed="rId2" name="zvuk les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18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4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700"/>
                            </p:stCondLst>
                            <p:childTnLst>
                              <p:par>
                                <p:cTn id="30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  <p:bldP spid="317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-323850" y="981075"/>
            <a:ext cx="7772400" cy="1143000"/>
          </a:xfrm>
        </p:spPr>
        <p:txBody>
          <a:bodyPr/>
          <a:lstStyle/>
          <a:p>
            <a:pPr eaLnBrk="1" hangingPunct="1"/>
            <a:r>
              <a:rPr lang="sk-SK" altLang="sk-SK" sz="4000" b="1" smtClean="0"/>
              <a:t>Hádanka č.13</a:t>
            </a:r>
            <a:endParaRPr lang="cs-CZ" altLang="sk-SK" sz="4000" b="1" smtClean="0"/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979613" y="2420938"/>
            <a:ext cx="4506912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sk-SK" altLang="sk-SK" sz="3200"/>
              <a:t>Červenú čiapočku </a:t>
            </a:r>
          </a:p>
          <a:p>
            <a:pPr eaLnBrk="1" hangingPunct="1"/>
            <a:r>
              <a:rPr lang="sk-SK" altLang="sk-SK" sz="3200"/>
              <a:t>doktor nosí,</a:t>
            </a:r>
          </a:p>
          <a:p>
            <a:pPr eaLnBrk="1" hangingPunct="1"/>
            <a:r>
              <a:rPr lang="sk-SK" altLang="sk-SK" sz="3200"/>
              <a:t>červíčka v strome hľadá.</a:t>
            </a:r>
          </a:p>
          <a:p>
            <a:pPr eaLnBrk="1" hangingPunct="1"/>
            <a:r>
              <a:rPr lang="sk-SK" altLang="sk-SK" sz="3200"/>
              <a:t>Klopi –klopi na kôru,</a:t>
            </a:r>
          </a:p>
          <a:p>
            <a:pPr eaLnBrk="1" hangingPunct="1"/>
            <a:r>
              <a:rPr lang="sk-SK" altLang="sk-SK" sz="3200"/>
              <a:t>prebúra mu komoru.</a:t>
            </a:r>
          </a:p>
          <a:p>
            <a:pPr eaLnBrk="1" hangingPunct="1"/>
            <a:r>
              <a:rPr lang="sk-SK" altLang="sk-SK" sz="3200"/>
              <a:t>Čo je to?</a:t>
            </a:r>
            <a:endParaRPr lang="cs-CZ" altLang="sk-SK" sz="3200"/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6588125" y="5013325"/>
            <a:ext cx="15859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sk-SK" altLang="sk-SK" sz="3200"/>
              <a:t>ĎATEĽ</a:t>
            </a:r>
            <a:endParaRPr lang="cs-CZ" altLang="sk-SK" sz="3200"/>
          </a:p>
        </p:txBody>
      </p:sp>
      <p:pic>
        <p:nvPicPr>
          <p:cNvPr id="32775" name="Picture 7" descr="ďateľ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068638"/>
            <a:ext cx="8477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0" descr="strom-ih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33375"/>
            <a:ext cx="1287463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2" descr="strom-zelený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797425"/>
            <a:ext cx="10096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3" descr="strom-zelený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20713"/>
            <a:ext cx="10096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6" descr="vtáčik-letím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76250"/>
            <a:ext cx="5905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30000">
    <p:zoom/>
    <p:sndAc>
      <p:stSnd loop="1">
        <p:snd r:embed="rId2" name="vtáčik a ďateľ-fores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18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24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id="30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2100"/>
                            </p:stCondLst>
                            <p:childTnLst>
                              <p:par>
                                <p:cTn id="36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4600"/>
                            </p:stCondLst>
                            <p:childTnLst>
                              <p:par>
                                <p:cTn id="4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  <p:bldP spid="327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>
          <a:xfrm>
            <a:off x="971550" y="981075"/>
            <a:ext cx="5972175" cy="1143000"/>
          </a:xfrm>
        </p:spPr>
        <p:txBody>
          <a:bodyPr/>
          <a:lstStyle/>
          <a:p>
            <a:pPr eaLnBrk="1" hangingPunct="1"/>
            <a:r>
              <a:rPr lang="sk-SK" altLang="sk-SK" sz="4000" b="1" smtClean="0"/>
              <a:t>Hádanka č.14</a:t>
            </a:r>
            <a:endParaRPr lang="cs-CZ" altLang="sk-SK" sz="4000" b="1" smtClean="0"/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195513" y="2349500"/>
            <a:ext cx="3605212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sk-SK" altLang="sk-SK" sz="3200"/>
              <a:t>Cez deň si v úkryte </a:t>
            </a:r>
          </a:p>
          <a:p>
            <a:pPr eaLnBrk="1" hangingPunct="1"/>
            <a:r>
              <a:rPr lang="sk-SK" altLang="sk-SK" sz="3200"/>
              <a:t>tichučko počká,</a:t>
            </a:r>
          </a:p>
          <a:p>
            <a:pPr eaLnBrk="1" hangingPunct="1"/>
            <a:r>
              <a:rPr lang="sk-SK" altLang="sk-SK" sz="3200"/>
              <a:t>v noci von vyletí,</a:t>
            </a:r>
          </a:p>
          <a:p>
            <a:pPr eaLnBrk="1" hangingPunct="1"/>
            <a:r>
              <a:rPr lang="sk-SK" altLang="sk-SK" sz="3200"/>
              <a:t>svietia jej očká.</a:t>
            </a:r>
          </a:p>
          <a:p>
            <a:pPr eaLnBrk="1" hangingPunct="1"/>
            <a:r>
              <a:rPr lang="sk-SK" altLang="sk-SK" sz="3200"/>
              <a:t>Čo je to?</a:t>
            </a:r>
            <a:endParaRPr lang="cs-CZ" altLang="sk-SK" sz="3200"/>
          </a:p>
        </p:txBody>
      </p:sp>
      <p:pic>
        <p:nvPicPr>
          <p:cNvPr id="36872" name="Picture 8" descr="sova-animovaný-pekný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213100"/>
            <a:ext cx="19621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6732588" y="5013325"/>
            <a:ext cx="13128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sk-SK" altLang="sk-SK" sz="3200"/>
              <a:t>SOVA</a:t>
            </a:r>
            <a:endParaRPr lang="cs-CZ" altLang="sk-SK" sz="3200"/>
          </a:p>
        </p:txBody>
      </p:sp>
      <p:pic>
        <p:nvPicPr>
          <p:cNvPr id="16390" name="Picture 10" descr="strom-ih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88913"/>
            <a:ext cx="1287463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1" descr="strom-ih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221163"/>
            <a:ext cx="1287463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2" descr="hub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5445125"/>
            <a:ext cx="7874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0000">
    <p:zoom/>
    <p:sndAc>
      <p:stSnd>
        <p:snd r:embed="rId2" name="sova-wa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18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id="24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id="30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36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6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3687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-396875" y="1196975"/>
            <a:ext cx="7772400" cy="1143000"/>
          </a:xfrm>
        </p:spPr>
        <p:txBody>
          <a:bodyPr/>
          <a:lstStyle/>
          <a:p>
            <a:pPr eaLnBrk="1" hangingPunct="1"/>
            <a:r>
              <a:rPr lang="sk-SK" altLang="sk-SK" sz="4000" b="1" smtClean="0"/>
              <a:t>Hádanka č.15</a:t>
            </a:r>
            <a:endParaRPr lang="cs-CZ" altLang="sk-SK" sz="4000" b="1" smtClean="0"/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2051050" y="2420938"/>
            <a:ext cx="3321050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sk-SK" altLang="sk-SK" sz="3200"/>
              <a:t>Ktorý vtáčik </a:t>
            </a:r>
          </a:p>
          <a:p>
            <a:pPr eaLnBrk="1" hangingPunct="1"/>
            <a:r>
              <a:rPr lang="sk-SK" altLang="sk-SK" sz="3200"/>
              <a:t>je vždy jedináčik?</a:t>
            </a:r>
          </a:p>
          <a:p>
            <a:pPr eaLnBrk="1" hangingPunct="1"/>
            <a:r>
              <a:rPr lang="sk-SK" altLang="sk-SK" sz="3200"/>
              <a:t>Prečo?</a:t>
            </a:r>
            <a:endParaRPr lang="cs-CZ" altLang="sk-SK" sz="3200"/>
          </a:p>
        </p:txBody>
      </p:sp>
      <p:pic>
        <p:nvPicPr>
          <p:cNvPr id="17412" name="Picture 8" descr="kukučk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276475"/>
            <a:ext cx="8191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1" descr="strom-ih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33375"/>
            <a:ext cx="1287463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2" descr="strom-ih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76250"/>
            <a:ext cx="1287463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3" descr="strom-ih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076700"/>
            <a:ext cx="1287462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5" descr="srnka-Bamb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005263"/>
            <a:ext cx="23812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6300788" y="5373688"/>
            <a:ext cx="23066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sk-SK" altLang="sk-SK" sz="3200"/>
              <a:t>KUKUČKA</a:t>
            </a:r>
            <a:endParaRPr lang="cs-CZ" altLang="sk-SK" sz="3200"/>
          </a:p>
        </p:txBody>
      </p:sp>
      <p:pic>
        <p:nvPicPr>
          <p:cNvPr id="37905" name="Picture 17" descr="kukučka-kré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997200"/>
            <a:ext cx="1519237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0000">
    <p:zoom/>
    <p:sndAc>
      <p:stSnd loop="1">
        <p:snd r:embed="rId2" name="kukučka v lese-pekný-cuckoo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4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90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sz="4800" b="1" smtClean="0"/>
              <a:t>  Hádanka č.1</a:t>
            </a:r>
            <a:endParaRPr lang="cs-CZ" altLang="sk-SK" sz="4800" b="1" smtClean="0"/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3059113" y="1916113"/>
            <a:ext cx="3216275" cy="350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sk-SK" altLang="sk-SK" sz="3200"/>
              <a:t>Umelcom je</a:t>
            </a:r>
          </a:p>
          <a:p>
            <a:pPr eaLnBrk="1" hangingPunct="1"/>
            <a:r>
              <a:rPr lang="sk-SK" altLang="sk-SK" sz="3200"/>
              <a:t>ona veľkým,</a:t>
            </a:r>
          </a:p>
          <a:p>
            <a:pPr eaLnBrk="1" hangingPunct="1"/>
            <a:r>
              <a:rPr lang="sk-SK" altLang="sk-SK" sz="3200"/>
              <a:t>krásu, zdravie núka všetkým.</a:t>
            </a:r>
          </a:p>
          <a:p>
            <a:pPr eaLnBrk="1" hangingPunct="1"/>
            <a:r>
              <a:rPr lang="sk-SK" altLang="sk-SK" sz="3200"/>
              <a:t>Chodiť do nej </a:t>
            </a:r>
          </a:p>
          <a:p>
            <a:pPr eaLnBrk="1" hangingPunct="1"/>
            <a:r>
              <a:rPr lang="sk-SK" altLang="sk-SK" sz="3200"/>
              <a:t>je výhoda.</a:t>
            </a:r>
          </a:p>
          <a:p>
            <a:pPr eaLnBrk="1" hangingPunct="1"/>
            <a:r>
              <a:rPr lang="sk-SK" altLang="sk-SK" sz="3200"/>
              <a:t>Čo je to?</a:t>
            </a:r>
            <a:endParaRPr lang="cs-CZ" altLang="sk-SK" sz="3200"/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6732588" y="4941888"/>
            <a:ext cx="20812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sk-SK" altLang="sk-SK" sz="3200"/>
              <a:t>PRÍRODA</a:t>
            </a:r>
            <a:endParaRPr lang="cs-CZ" altLang="sk-SK" sz="3200"/>
          </a:p>
        </p:txBody>
      </p:sp>
      <p:pic>
        <p:nvPicPr>
          <p:cNvPr id="5139" name="Picture 19" descr="príroda-pozadie-ob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349500"/>
            <a:ext cx="2916237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7" descr="motýľ zelený-maličký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565400"/>
            <a:ext cx="8096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29" descr="slniečko-farebné lúč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60350"/>
            <a:ext cx="14478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30" descr="zvonček-fialový-kve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149725"/>
            <a:ext cx="13938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30000">
    <p:zoom/>
    <p:sndAc>
      <p:stSnd loop="1">
        <p:snd r:embed="rId2" name="les-štebot-2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18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24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0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2800"/>
                            </p:stCondLst>
                            <p:childTnLst>
                              <p:par>
                                <p:cTn id="4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  <p:bldP spid="51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sz="4800" b="1" smtClean="0"/>
              <a:t>  Hádanka č.2</a:t>
            </a:r>
            <a:endParaRPr lang="cs-CZ" altLang="sk-SK" sz="4800" b="1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7772400" cy="4114800"/>
          </a:xfrm>
        </p:spPr>
        <p:txBody>
          <a:bodyPr/>
          <a:lstStyle/>
          <a:p>
            <a:pPr eaLnBrk="1" hangingPunct="1"/>
            <a:r>
              <a:rPr lang="sk-SK" altLang="sk-SK" smtClean="0"/>
              <a:t> </a:t>
            </a:r>
            <a:endParaRPr lang="cs-CZ" altLang="sk-SK" smtClean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771775" y="2205038"/>
            <a:ext cx="3490913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sk-SK" altLang="sk-SK" sz="3200"/>
              <a:t>Do izby oblokom </a:t>
            </a:r>
          </a:p>
          <a:p>
            <a:pPr eaLnBrk="1" hangingPunct="1"/>
            <a:r>
              <a:rPr lang="sk-SK" altLang="sk-SK" sz="3200"/>
              <a:t>vstupuje,</a:t>
            </a:r>
          </a:p>
          <a:p>
            <a:pPr eaLnBrk="1" hangingPunct="1"/>
            <a:r>
              <a:rPr lang="sk-SK" altLang="sk-SK" sz="3200"/>
              <a:t>ale oblok neotvára.</a:t>
            </a:r>
          </a:p>
          <a:p>
            <a:pPr eaLnBrk="1" hangingPunct="1"/>
            <a:r>
              <a:rPr lang="sk-SK" altLang="sk-SK" sz="3200"/>
              <a:t>Čo je to?</a:t>
            </a:r>
            <a:endParaRPr lang="cs-CZ" altLang="sk-SK" sz="3200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6640513" y="4719638"/>
            <a:ext cx="23304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sk-SK" altLang="sk-SK" sz="3200"/>
              <a:t>SLNIEČKO</a:t>
            </a:r>
            <a:endParaRPr lang="cs-CZ" altLang="sk-SK" sz="3200"/>
          </a:p>
        </p:txBody>
      </p:sp>
      <p:pic>
        <p:nvPicPr>
          <p:cNvPr id="21510" name="Picture 6" descr="slniečko-sálaam-ww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0"/>
            <a:ext cx="237172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8" descr="motýliky oranž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43053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1" descr="okn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989138"/>
            <a:ext cx="2062163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4" descr="kvety červené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508500"/>
            <a:ext cx="21526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5" descr="motýľ červ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708275"/>
            <a:ext cx="10096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2" descr="much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8608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30000">
    <p:zoom/>
    <p:sndAc>
      <p:stSnd loop="1">
        <p:snd r:embed="rId2" name="mucha 2-wa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18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24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0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484313"/>
            <a:ext cx="4537075" cy="1143000"/>
          </a:xfrm>
        </p:spPr>
        <p:txBody>
          <a:bodyPr/>
          <a:lstStyle/>
          <a:p>
            <a:pPr eaLnBrk="1" hangingPunct="1"/>
            <a:r>
              <a:rPr lang="sk-SK" altLang="sk-SK" sz="4000" b="1" smtClean="0"/>
              <a:t>Hádanka č.3 </a:t>
            </a:r>
            <a:br>
              <a:rPr lang="sk-SK" altLang="sk-SK" sz="4000" b="1" smtClean="0"/>
            </a:br>
            <a:endParaRPr lang="sk-SK" altLang="sk-SK" sz="4000" b="1" smtClean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940425" y="5059363"/>
            <a:ext cx="2286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sk-SK" altLang="sk-SK" sz="3200"/>
              <a:t>VODA,</a:t>
            </a:r>
          </a:p>
          <a:p>
            <a:pPr eaLnBrk="1" hangingPunct="1"/>
            <a:r>
              <a:rPr lang="sk-SK" altLang="sk-SK" sz="3200"/>
              <a:t>BYSTRINA</a:t>
            </a:r>
            <a:endParaRPr lang="cs-CZ" altLang="sk-SK" sz="3200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476375" y="2852738"/>
            <a:ext cx="3165475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sk-SK" altLang="sk-SK" sz="3200"/>
              <a:t>Valí sa z vysokej </a:t>
            </a:r>
          </a:p>
          <a:p>
            <a:pPr eaLnBrk="1" hangingPunct="1"/>
            <a:r>
              <a:rPr lang="sk-SK" altLang="sk-SK" sz="3200"/>
              <a:t>hory</a:t>
            </a:r>
          </a:p>
          <a:p>
            <a:pPr eaLnBrk="1" hangingPunct="1"/>
            <a:r>
              <a:rPr lang="sk-SK" altLang="sk-SK" sz="3200"/>
              <a:t>a nepoláme sa.</a:t>
            </a:r>
          </a:p>
          <a:p>
            <a:pPr eaLnBrk="1" hangingPunct="1"/>
            <a:r>
              <a:rPr lang="sk-SK" altLang="sk-SK" sz="3200"/>
              <a:t>Čo je to?</a:t>
            </a:r>
            <a:r>
              <a:rPr lang="sk-SK" altLang="sk-SK"/>
              <a:t> </a:t>
            </a:r>
            <a:endParaRPr lang="cs-CZ" altLang="sk-SK"/>
          </a:p>
        </p:txBody>
      </p:sp>
      <p:pic>
        <p:nvPicPr>
          <p:cNvPr id="13323" name="Picture 11" descr="bystrin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196975"/>
            <a:ext cx="2438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30000">
    <p:zoom/>
    <p:sndAc>
      <p:stSnd loop="1">
        <p:snd r:embed="rId2" name="voda,hmyz,vtáci-water-swam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18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24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id="30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155" decel="100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1155" decel="100000"/>
                                        <p:tgtEl>
                                          <p:spTgt spid="133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1155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1155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sz="4000" b="1" smtClean="0"/>
              <a:t>Hádanka č.4</a:t>
            </a:r>
            <a:br>
              <a:rPr lang="sk-SK" altLang="sk-SK" sz="4000" b="1" smtClean="0"/>
            </a:br>
            <a:endParaRPr lang="sk-SK" altLang="sk-SK" sz="4000" b="1" smtClean="0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7164388" y="5229225"/>
            <a:ext cx="9525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sk-SK" altLang="sk-SK" sz="3200"/>
              <a:t>LES</a:t>
            </a:r>
            <a:endParaRPr lang="cs-CZ" altLang="sk-SK" sz="3200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700338" y="1484313"/>
            <a:ext cx="2678112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sk-SK" altLang="sk-SK" sz="3200"/>
              <a:t>Veľa stromov,</a:t>
            </a:r>
          </a:p>
          <a:p>
            <a:pPr eaLnBrk="1" hangingPunct="1"/>
            <a:r>
              <a:rPr lang="sk-SK" altLang="sk-SK" sz="3200"/>
              <a:t>mach i tráva,</a:t>
            </a:r>
          </a:p>
          <a:p>
            <a:pPr eaLnBrk="1" hangingPunct="1"/>
            <a:r>
              <a:rPr lang="sk-SK" altLang="sk-SK" sz="3200"/>
              <a:t>malý srnec</a:t>
            </a:r>
          </a:p>
          <a:p>
            <a:pPr eaLnBrk="1" hangingPunct="1"/>
            <a:r>
              <a:rPr lang="sk-SK" altLang="sk-SK" sz="3200"/>
              <a:t>sa tu hráva.</a:t>
            </a:r>
          </a:p>
          <a:p>
            <a:pPr eaLnBrk="1" hangingPunct="1"/>
            <a:r>
              <a:rPr lang="sk-SK" altLang="sk-SK" sz="3200"/>
              <a:t>Čo je to?</a:t>
            </a:r>
            <a:endParaRPr lang="cs-CZ" altLang="sk-SK" sz="3200"/>
          </a:p>
        </p:txBody>
      </p:sp>
      <p:pic>
        <p:nvPicPr>
          <p:cNvPr id="6149" name="Picture 8" descr="strom-ih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492375"/>
            <a:ext cx="935037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1" descr="strom-ih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933825"/>
            <a:ext cx="8540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3" descr="strom-ih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933825"/>
            <a:ext cx="1287462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14" descr="šablóna-kles a jazero-Peter Argaláš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349500"/>
            <a:ext cx="3309937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5" descr="slniečko-točím s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0"/>
            <a:ext cx="43815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6" descr="muchotrávky-točíme s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661025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8" descr="hub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5516563"/>
            <a:ext cx="7874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9" descr="hríby-hnedé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516563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20" descr="jeleň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508500"/>
            <a:ext cx="17240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24" descr="vtáčik-letím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268413"/>
            <a:ext cx="5905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27" descr="strom-ih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221163"/>
            <a:ext cx="8540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30000">
    <p:zoom/>
    <p:sndAc>
      <p:stSnd loop="1">
        <p:snd r:embed="rId2" name="vtáčí spev-nočný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18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24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id="30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id="36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155" decel="100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1155" decel="100000"/>
                                        <p:tgtEl>
                                          <p:spTgt spid="163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1155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1155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775" y="1341438"/>
            <a:ext cx="4032250" cy="719137"/>
          </a:xfrm>
        </p:spPr>
        <p:txBody>
          <a:bodyPr/>
          <a:lstStyle/>
          <a:p>
            <a:pPr eaLnBrk="1" hangingPunct="1"/>
            <a:r>
              <a:rPr lang="sk-SK" altLang="sk-SK" sz="4000" b="1" smtClean="0"/>
              <a:t>Hádanka č.5</a:t>
            </a:r>
            <a:br>
              <a:rPr lang="sk-SK" altLang="sk-SK" sz="4000" b="1" smtClean="0"/>
            </a:br>
            <a:endParaRPr lang="sk-SK" altLang="sk-SK" sz="4000" b="1" smtClean="0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348038" y="1989138"/>
            <a:ext cx="2900362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sk-SK" altLang="sk-SK" sz="3200"/>
              <a:t>Cez leto je košatý, </a:t>
            </a:r>
          </a:p>
          <a:p>
            <a:pPr eaLnBrk="1" hangingPunct="1"/>
            <a:r>
              <a:rPr lang="sk-SK" altLang="sk-SK" sz="3200"/>
              <a:t>v zime príde o šaty.</a:t>
            </a:r>
          </a:p>
          <a:p>
            <a:pPr eaLnBrk="1" hangingPunct="1"/>
            <a:r>
              <a:rPr lang="sk-SK" altLang="sk-SK" sz="3200"/>
              <a:t>Čo je to?</a:t>
            </a:r>
            <a:endParaRPr lang="cs-CZ" altLang="sk-SK" sz="3200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6804025" y="5229225"/>
            <a:ext cx="16748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sk-SK" altLang="sk-SK" sz="3200"/>
              <a:t>STROM</a:t>
            </a:r>
            <a:endParaRPr lang="cs-CZ" altLang="sk-SK" sz="3200"/>
          </a:p>
        </p:txBody>
      </p:sp>
      <p:pic>
        <p:nvPicPr>
          <p:cNvPr id="26633" name="Picture 9" descr="strom-mením s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276475"/>
            <a:ext cx="24479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2" descr="včielka-malá-letím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133600"/>
            <a:ext cx="5619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4" descr="slniečko-žmurkám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0"/>
            <a:ext cx="14287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7" descr="sedmokrásky dve s lienkou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644900"/>
            <a:ext cx="2592387" cy="26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8" descr="vtáčik-letím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549275"/>
            <a:ext cx="5905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000">
    <p:zoom/>
    <p:sndAc>
      <p:stSnd loop="1">
        <p:snd r:embed="rId2" name="včielka s vtáčikom-bzučanie včielky a v pozadí jemný spev-birdbe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4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81075"/>
            <a:ext cx="7772400" cy="1143000"/>
          </a:xfrm>
        </p:spPr>
        <p:txBody>
          <a:bodyPr/>
          <a:lstStyle/>
          <a:p>
            <a:pPr eaLnBrk="1" hangingPunct="1"/>
            <a:r>
              <a:rPr lang="sk-SK" altLang="sk-SK" sz="4000" b="1" smtClean="0"/>
              <a:t>Hádanka č.6</a:t>
            </a:r>
            <a:br>
              <a:rPr lang="sk-SK" altLang="sk-SK" sz="4000" b="1" smtClean="0"/>
            </a:br>
            <a:endParaRPr lang="sk-SK" altLang="sk-SK" sz="4000" b="1" smtClean="0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987675" y="2060575"/>
            <a:ext cx="2900363" cy="350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sk-SK" altLang="sk-SK" sz="3200"/>
              <a:t>Nemá hlavu jeden mladík bosý,</a:t>
            </a:r>
          </a:p>
          <a:p>
            <a:pPr eaLnBrk="1" hangingPunct="1"/>
            <a:r>
              <a:rPr lang="sk-SK" altLang="sk-SK" sz="3200"/>
              <a:t>má len klobúk,</a:t>
            </a:r>
          </a:p>
          <a:p>
            <a:pPr eaLnBrk="1" hangingPunct="1"/>
            <a:r>
              <a:rPr lang="sk-SK" altLang="sk-SK" sz="3200"/>
              <a:t>na nohe ho nosí.</a:t>
            </a:r>
          </a:p>
          <a:p>
            <a:pPr eaLnBrk="1" hangingPunct="1"/>
            <a:r>
              <a:rPr lang="sk-SK" altLang="sk-SK" sz="3200"/>
              <a:t>Čo je to?</a:t>
            </a:r>
            <a:endParaRPr lang="cs-CZ" altLang="sk-SK" sz="3200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7308850" y="5084763"/>
            <a:ext cx="12239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sk-SK" altLang="sk-SK" sz="3200"/>
              <a:t>HRÍB</a:t>
            </a:r>
            <a:endParaRPr lang="cs-CZ" altLang="sk-SK" sz="3200"/>
          </a:p>
        </p:txBody>
      </p:sp>
      <p:pic>
        <p:nvPicPr>
          <p:cNvPr id="8197" name="Picture 14" descr="kukučk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644900"/>
            <a:ext cx="8191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5" descr="slniečko-sálaam-www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0"/>
            <a:ext cx="237172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8" name="Picture 18" descr="hub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2131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22" descr="strom-ih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205038"/>
            <a:ext cx="1287462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23" descr="les-krík s červ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149725"/>
            <a:ext cx="132397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30000">
    <p:zoom/>
    <p:sndAc>
      <p:stSnd loop="1">
        <p:snd r:embed="rId2" name="voda,hmyz,vtáci-water-swam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18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4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9700"/>
                            </p:stCondLst>
                            <p:childTnLst>
                              <p:par>
                                <p:cTn id="30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981075"/>
            <a:ext cx="7772400" cy="1143000"/>
          </a:xfrm>
        </p:spPr>
        <p:txBody>
          <a:bodyPr/>
          <a:lstStyle/>
          <a:p>
            <a:pPr eaLnBrk="1" hangingPunct="1"/>
            <a:r>
              <a:rPr lang="sk-SK" altLang="sk-SK" sz="4000" b="1" smtClean="0"/>
              <a:t>Hádanka č.7 </a:t>
            </a:r>
            <a:br>
              <a:rPr lang="sk-SK" altLang="sk-SK" sz="4000" b="1" smtClean="0"/>
            </a:br>
            <a:endParaRPr lang="sk-SK" altLang="sk-SK" sz="4000" b="1" smtClean="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771775" y="1844675"/>
            <a:ext cx="3141663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sk-SK" altLang="sk-SK" sz="3200"/>
              <a:t>V lese ju nájdete</a:t>
            </a:r>
          </a:p>
          <a:p>
            <a:pPr eaLnBrk="1" hangingPunct="1"/>
            <a:r>
              <a:rPr lang="sk-SK" altLang="sk-SK" sz="3200"/>
              <a:t>v červenej šatke,</a:t>
            </a:r>
          </a:p>
          <a:p>
            <a:pPr eaLnBrk="1" hangingPunct="1"/>
            <a:r>
              <a:rPr lang="sk-SK" altLang="sk-SK" sz="3200"/>
              <a:t>očká má privreté</a:t>
            </a:r>
          </a:p>
          <a:p>
            <a:pPr eaLnBrk="1" hangingPunct="1"/>
            <a:r>
              <a:rPr lang="sk-SK" altLang="sk-SK" sz="3200"/>
              <a:t>a líčka sladké.</a:t>
            </a:r>
          </a:p>
          <a:p>
            <a:pPr eaLnBrk="1" hangingPunct="1"/>
            <a:r>
              <a:rPr lang="sk-SK" altLang="sk-SK" sz="3200"/>
              <a:t>Čo je to?</a:t>
            </a:r>
            <a:endParaRPr lang="cs-CZ" altLang="sk-SK" sz="3200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6659563" y="4797425"/>
            <a:ext cx="19002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sk-SK" altLang="sk-SK" sz="3200"/>
              <a:t>JAHODA</a:t>
            </a:r>
            <a:endParaRPr lang="cs-CZ" altLang="sk-SK" sz="3200"/>
          </a:p>
        </p:txBody>
      </p:sp>
      <p:pic>
        <p:nvPicPr>
          <p:cNvPr id="18438" name="Picture 6" descr="jahoda-pekn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492375"/>
            <a:ext cx="1528762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3" descr="štvorlístok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5373688"/>
            <a:ext cx="10953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4" descr="štvorlístok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04813"/>
            <a:ext cx="10953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6" descr="štvorlístok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00438"/>
            <a:ext cx="10953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30000">
    <p:zoom/>
    <p:sndAc>
      <p:stSnd loop="1">
        <p:snd r:embed="rId2" name="les-leto-su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18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id="24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0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1200"/>
                            </p:stCondLst>
                            <p:childTnLst>
                              <p:par>
                                <p:cTn id="36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692150"/>
            <a:ext cx="7772400" cy="1143000"/>
          </a:xfrm>
        </p:spPr>
        <p:txBody>
          <a:bodyPr/>
          <a:lstStyle/>
          <a:p>
            <a:pPr eaLnBrk="1" hangingPunct="1"/>
            <a:r>
              <a:rPr lang="sk-SK" altLang="sk-SK" sz="4000" b="1" smtClean="0"/>
              <a:t>Hádanka č.8 </a:t>
            </a:r>
            <a:br>
              <a:rPr lang="sk-SK" altLang="sk-SK" sz="4000" b="1" smtClean="0"/>
            </a:br>
            <a:endParaRPr lang="sk-SK" altLang="sk-SK" sz="4000" b="1" smtClean="0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7164388" y="5229225"/>
            <a:ext cx="15113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sk-SK" altLang="sk-SK" sz="3200"/>
              <a:t>JELEŇ</a:t>
            </a:r>
            <a:endParaRPr lang="cs-CZ" altLang="sk-SK" sz="3200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203575" y="1844675"/>
            <a:ext cx="2859088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sk-SK" altLang="sk-SK" sz="3200"/>
              <a:t>Pyšný kráľ</a:t>
            </a:r>
          </a:p>
          <a:p>
            <a:pPr eaLnBrk="1" hangingPunct="1"/>
            <a:r>
              <a:rPr lang="sk-SK" altLang="sk-SK" sz="3200"/>
              <a:t>chodí v lese,</a:t>
            </a:r>
          </a:p>
          <a:p>
            <a:pPr eaLnBrk="1" hangingPunct="1"/>
            <a:r>
              <a:rPr lang="sk-SK" altLang="sk-SK" sz="3200"/>
              <a:t>na hlave strom </a:t>
            </a:r>
          </a:p>
          <a:p>
            <a:pPr eaLnBrk="1" hangingPunct="1"/>
            <a:r>
              <a:rPr lang="sk-SK" altLang="sk-SK" sz="3200"/>
              <a:t>si nesie.</a:t>
            </a:r>
          </a:p>
          <a:p>
            <a:pPr eaLnBrk="1" hangingPunct="1"/>
            <a:r>
              <a:rPr lang="sk-SK" altLang="sk-SK" sz="3200"/>
              <a:t>Čo je to? </a:t>
            </a:r>
            <a:endParaRPr lang="cs-CZ" altLang="sk-SK" sz="3200"/>
          </a:p>
        </p:txBody>
      </p:sp>
      <p:pic>
        <p:nvPicPr>
          <p:cNvPr id="10245" name="Picture 6" descr="jeleň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437063"/>
            <a:ext cx="17240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7" descr="jelen_srn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141663"/>
            <a:ext cx="11239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8" descr="jelene-ruj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229225"/>
            <a:ext cx="29718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1" descr="strom-zelený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620713"/>
            <a:ext cx="10096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2" descr="strom-zelený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557338"/>
            <a:ext cx="10096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3" descr="strom-zelený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700213"/>
            <a:ext cx="10096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0" name="Picture 24" descr="jeleň-pekné paroh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141663"/>
            <a:ext cx="1150938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27" descr="strom-zelený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716338"/>
            <a:ext cx="10096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30000">
    <p:zoom/>
    <p:sndAc>
      <p:stSnd loop="1">
        <p:snd r:embed="rId2" name="les-fores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18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24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id="30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36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/>
    </p:bldLst>
  </p:timing>
</p:sld>
</file>

<file path=ppt/theme/theme1.xml><?xml version="1.0" encoding="utf-8"?>
<a:theme xmlns:a="http://schemas.openxmlformats.org/drawingml/2006/main" name="šablónka_-_strom-Elena Maninová">
  <a:themeElements>
    <a:clrScheme name="šablónka_-_strom-Elena Maninová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šablónka_-_strom-Elena Maninová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šablónka_-_strom-Elena Maninová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ónka_-_strom-Elena Maninová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ónka_-_strom-Elena Maninová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ónka_-_strom-Elena Maninová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ónka_-_strom-Elena Maninová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ónka_-_strom-Elena Maninová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ónka_-_strom-Elena Maninová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šablónka_-_strom-Elena Maninová</Template>
  <TotalTime>1564</TotalTime>
  <Words>329</Words>
  <Application>Microsoft Office PowerPoint</Application>
  <PresentationFormat>Prezentácia na obrazovke (4:3)</PresentationFormat>
  <Paragraphs>105</Paragraphs>
  <Slides>16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1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18" baseType="lpstr">
      <vt:lpstr>Times New Roman</vt:lpstr>
      <vt:lpstr>šablónka_-_strom-Elena Maninová</vt:lpstr>
      <vt:lpstr>Lesné hádanky</vt:lpstr>
      <vt:lpstr>  Hádanka č.1</vt:lpstr>
      <vt:lpstr>  Hádanka č.2</vt:lpstr>
      <vt:lpstr>Hádanka č.3  </vt:lpstr>
      <vt:lpstr>Hádanka č.4 </vt:lpstr>
      <vt:lpstr>Hádanka č.5 </vt:lpstr>
      <vt:lpstr>Hádanka č.6 </vt:lpstr>
      <vt:lpstr>Hádanka č.7  </vt:lpstr>
      <vt:lpstr>Hádanka č.8  </vt:lpstr>
      <vt:lpstr>Hádanka č.9 </vt:lpstr>
      <vt:lpstr>Hádanka č.10 </vt:lpstr>
      <vt:lpstr>Hádanka č. 11</vt:lpstr>
      <vt:lpstr>Hádanka č.12</vt:lpstr>
      <vt:lpstr>Hádanka č.13</vt:lpstr>
      <vt:lpstr>Hádanka č.14</vt:lpstr>
      <vt:lpstr>Hádanka č.15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Lesné hádanky</dc:title>
  <dc:subject>INF</dc:subject>
  <dc:creator>Majka</dc:creator>
  <cp:lastModifiedBy>Používateľ systému Windows</cp:lastModifiedBy>
  <cp:revision>26</cp:revision>
  <dcterms:created xsi:type="dcterms:W3CDTF">2010-04-26T18:53:21Z</dcterms:created>
  <dcterms:modified xsi:type="dcterms:W3CDTF">2020-04-16T21:12:59Z</dcterms:modified>
</cp:coreProperties>
</file>