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1CDB4-C97C-43A9-8023-4075D93B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55" y="303089"/>
            <a:ext cx="9404723" cy="930724"/>
          </a:xfrm>
        </p:spPr>
        <p:txBody>
          <a:bodyPr/>
          <a:lstStyle/>
          <a:p>
            <a:r>
              <a:rPr lang="sk-SK" sz="3600" dirty="0"/>
              <a:t>Môj výlet v ZOO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2D8075C-3C25-474B-8E1A-EA244913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592" y="1233813"/>
            <a:ext cx="3874717" cy="2906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0F09B5E-7E27-4B95-BB05-EFC78E5DD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62" y="1233813"/>
            <a:ext cx="3649249" cy="2736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2358BECE-E21A-429F-A794-FEAEAA9EC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993" y="3757504"/>
            <a:ext cx="3649249" cy="2736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D5D6514C-381A-4A83-BC14-6BE7F4118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423" y="3757503"/>
            <a:ext cx="3874717" cy="2736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189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4</Words>
  <Application>Microsoft Office PowerPoint</Application>
  <PresentationFormat>Širokouhlá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Ión</vt:lpstr>
      <vt:lpstr>Môj výlet v ZOO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Môj výlet v ZOO</dc:title>
  <dc:creator>karin guggenbergerová</dc:creator>
  <cp:lastModifiedBy>Andrea Karchutňáková</cp:lastModifiedBy>
  <cp:revision>2</cp:revision>
  <dcterms:created xsi:type="dcterms:W3CDTF">2020-05-25T15:13:35Z</dcterms:created>
  <dcterms:modified xsi:type="dcterms:W3CDTF">2020-05-25T16:34:58Z</dcterms:modified>
</cp:coreProperties>
</file>