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914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000689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05262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885575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520675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327620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45879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471393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16542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26334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5724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7381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75354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6998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63129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210070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01523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92B4CD5-69A7-4BC0-9BE6-DD5D93C08C3F}" type="datetimeFigureOut">
              <a:rPr lang="sk-SK" smtClean="0"/>
              <a:pPr/>
              <a:t>19. 4. 2020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28600D4-01EC-4A38-8EDB-8A89AB5B24F9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40862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smile+clap+hands+gif&amp;tbm=isch&amp;tbs=rimg:CX6ZHLtJtOLgIjjrrj1kRzyuxKK-pBHPwZbsjKO9KhNDhI2oL7gyvDXulxCfT7LObAmg3VkuKXUgaAAOeJ_1HNKU11CoSCeuuPWRHPK7EESfkRT7EeH8OKhIJor6kEc_1BluwRNtP2ljgwAzkqEgmMo70qE0OEjREunAC6bT_1ExSoSCagvuDK8Ne6XER9bgLlR19GpKhIJEJ9Pss5sCaARofQc1ZhurxwqEgndWS4pdSBoABHc4Tb6qC2RYyoSCQ54n8c0pTXUEeHmDWi96B4X&amp;tbo=u&amp;sa=X&amp;ved=2ahUKEwiExZbbhIXiAhVSCewKHSgvDbEQ9C96BAgBEBs&amp;biw=1366&amp;bih=576&amp;dpr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D072D2-82B4-4E04-B39A-CCBD3B3B4B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7200" b="1" dirty="0"/>
              <a:t>Opytovacie vety MELÓDIA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AC3AE39-9B2A-492F-85EF-9382815197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72940" y="5477932"/>
            <a:ext cx="2836100" cy="1024836"/>
          </a:xfrm>
        </p:spPr>
        <p:txBody>
          <a:bodyPr/>
          <a:lstStyle/>
          <a:p>
            <a:pPr algn="ctr"/>
            <a:endParaRPr lang="sk-SK" b="1" dirty="0"/>
          </a:p>
          <a:p>
            <a:pPr algn="ctr"/>
            <a:r>
              <a:rPr lang="sk-SK" b="1" dirty="0"/>
              <a:t>2. ročník ZŠ</a:t>
            </a:r>
          </a:p>
        </p:txBody>
      </p:sp>
    </p:spTree>
    <p:extLst>
      <p:ext uri="{BB962C8B-B14F-4D97-AF65-F5344CB8AC3E}">
        <p14:creationId xmlns:p14="http://schemas.microsoft.com/office/powerpoint/2010/main" xmlns="" val="5903751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Čo by si chcel dostať na narodeniny?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15C0683-188A-43FD-868A-DE7AF12AAD03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4D10FB3-711E-43D1-A65E-CAAD05E83DB4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F60577FE-3AFE-40A7-835A-84EDCDA8F5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D6584C1B-7DB8-4A05-86D9-9726EA1FD1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99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Pomáhaš doma s upratovaním?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789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026" y="175590"/>
            <a:ext cx="10707975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Pôjdeš so mnou na dovolenku do Tatier?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21536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Kto dobehne prvý do cieľa?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825A41E-C1B2-4EA2-A6E1-CFA9E37DF89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05B90091-566A-4A6B-9276-159C3A1B8899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0A7880F-4B42-410A-83A2-6E64DA703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F8AE5076-06F6-4A16-9533-E0351D0D9A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6519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Požičiaš mi pero?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469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Koľko je hodín?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6C253B6-CD9D-4A52-AA61-A7EE2F101EC3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2D49C65F-A9D1-46A0-9E3C-A98811196B34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D8EE038-70AD-43EA-869B-5DC386C4B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BEA4EC9-10CC-4CAC-9B50-06DB4BFCB7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7513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1D9C5D-0C26-4437-B43E-8BFF22DA4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9600" b="1" dirty="0"/>
              <a:t>STE</a:t>
            </a:r>
            <a:r>
              <a:rPr lang="sk-SK" sz="9600" dirty="0"/>
              <a:t> </a:t>
            </a:r>
            <a:r>
              <a:rPr lang="sk-SK" sz="9600" b="1" dirty="0"/>
              <a:t>ŠIKOVNÍ</a:t>
            </a:r>
          </a:p>
        </p:txBody>
      </p:sp>
      <p:pic>
        <p:nvPicPr>
          <p:cNvPr id="1026" name="Picture 2" descr="SÃºvisiaci obrÃ¡zok">
            <a:extLst>
              <a:ext uri="{FF2B5EF4-FFF2-40B4-BE49-F238E27FC236}">
                <a16:creationId xmlns:a16="http://schemas.microsoft.com/office/drawing/2014/main" xmlns="" id="{05B07CC2-F27F-4BD5-93CB-443A599FC546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15521" y="2038662"/>
            <a:ext cx="5408951" cy="508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95015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0F88F4-D9D6-4966-B591-77018788D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ZDROJE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3CDEE6-99C2-41D5-B95C-192F180AF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277255"/>
            <a:ext cx="10018713" cy="3124201"/>
          </a:xfrm>
        </p:spPr>
        <p:txBody>
          <a:bodyPr>
            <a:normAutofit fontScale="92500" lnSpcReduction="20000"/>
          </a:bodyPr>
          <a:lstStyle/>
          <a:p>
            <a:r>
              <a:rPr lang="sk-SK" dirty="0">
                <a:hlinkClick r:id="rId2"/>
              </a:rPr>
              <a:t>Slovenský jazyk pre 2. ročník ZŠ, Z. Hirschnerová, E. Dienerová, M. Nosáľová, 2014</a:t>
            </a:r>
          </a:p>
          <a:p>
            <a:endParaRPr lang="sk-SK" dirty="0">
              <a:hlinkClick r:id="rId2"/>
            </a:endParaRPr>
          </a:p>
          <a:p>
            <a:r>
              <a:rPr lang="sk-SK" dirty="0">
                <a:hlinkClick r:id="rId2"/>
              </a:rPr>
              <a:t>https://www.google.com/search?q=smile+clap+hands+gif&amp;tbm=isch&amp;tbs=rimg:CX6ZHLtJtOLgIjjrrj1kRzyuxKK-pBHPwZbsjKO9KhNDhI2oL7gyvDXulxCfT7LObAmg3VkuKXUgaAAOeJ_1HNKU11CoSCeuuPWRHPK7EESfkRT7EeH8OKhIJor6kEc_1BluwRNtP2ljgwAzkqEgmMo70qE0OEjREunAC6bT_1ExSoSCagvuDK8Ne6XER9bgLlR19GpKhIJEJ9Pss5sCaARofQc1ZhurxwqEgndWS4pdSBoABHc4Tb6qC2RYyoSCQ54n8c0pTXUEeHmDWi96B4X&amp;tbo=u&amp;sa=X&amp;ved=2ahUKEwiExZbbhIXiAhVSCewKHSgvDbEQ9C96BAgBEBs&amp;biw=1366&amp;bih=576&amp;dpr=1#imgdii=jKO9KhNDhI2nRM:&amp;imgrc=ODggsHyMb9kK3M: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955617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3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5400" b="1" dirty="0"/>
              <a:t>Bola si dnes nakúpiť?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6102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821" y="175590"/>
            <a:ext cx="10393180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5400" b="1" dirty="0"/>
              <a:t>Kedy pôjdeme spolu na zmrzlinu?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35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928" y="175590"/>
            <a:ext cx="10558073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Stretla si sa v sobotu so spolužiačkami?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9398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Prečo sa ti tie nohavice nepáčia?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D4B1E8A-7EAE-4DDC-A7BD-1BBF89E03EAE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2A7B283-AD7B-4707-B690-1036BDC53640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19D7C3-C66C-41D6-973F-B8833F6906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FE78513-ACC4-43E2-80C1-71E479FE9CB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928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Dostal si darček aj od Ferka?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46300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Ako často mávate telesnú výchovu?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F237FB22-5FAC-420C-BB87-37E8EDFA189F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0F8ED50E-41ED-4A01-B4A9-D240C01B807C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0BEE63A-BFFB-4CE5-A47C-7D866153A4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89AF81AF-03E3-46CC-8D12-1BA1677FD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2233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build="p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Vieš sa korčuľovať?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AF1BC94A-16B0-44FB-9C2A-656F4EDDEE7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8B03A8F1-FF14-4378-9796-E0DB4F03510D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C1CD141F-8D6D-41DE-8A5D-F266163BA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08245" y="2201932"/>
            <a:ext cx="2381250" cy="2381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0AD90D6-937E-4AC2-9D0C-46D15CA491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95082" y="3429000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1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5E426E-6D18-459F-A2DA-A3532EE1B3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0717" y="175590"/>
            <a:ext cx="10211284" cy="17327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800" b="1" dirty="0"/>
              <a:t>Kde nájdem tie oranžové šaty?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C2994338-3B21-4956-B703-CBBB71278BE6}"/>
              </a:ext>
            </a:extLst>
          </p:cNvPr>
          <p:cNvSpPr/>
          <p:nvPr/>
        </p:nvSpPr>
        <p:spPr>
          <a:xfrm>
            <a:off x="1980717" y="2882349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klesá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5E8CC77-8B00-48E6-ACD3-7940F54FC1E6}"/>
              </a:ext>
            </a:extLst>
          </p:cNvPr>
          <p:cNvSpPr/>
          <p:nvPr/>
        </p:nvSpPr>
        <p:spPr>
          <a:xfrm>
            <a:off x="1980717" y="4399722"/>
            <a:ext cx="3909391" cy="10204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000" b="1" dirty="0">
                <a:solidFill>
                  <a:schemeClr val="tx1"/>
                </a:solidFill>
              </a:rPr>
              <a:t>melódia stúpa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DCCFAD7-A5DC-48BF-8E5A-B0998B048E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0108" y="3941436"/>
            <a:ext cx="2381250" cy="23812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3BA0BF7A-14FA-4A57-B8DC-AD4613266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17697" y="1908313"/>
            <a:ext cx="3075482" cy="3075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46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3" grpId="0" build="p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61</TotalTime>
  <Words>177</Words>
  <Application>Microsoft Office PowerPoint</Application>
  <PresentationFormat>Vlastní</PresentationFormat>
  <Paragraphs>50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Parallax</vt:lpstr>
      <vt:lpstr>Opytovacie vety MELÓDIA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STE ŠIKOVNÍ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Opytovacie vety MELÓDIA</dc:title>
  <dc:creator>ja</dc:creator>
  <cp:lastModifiedBy>42190</cp:lastModifiedBy>
  <cp:revision>8</cp:revision>
  <dcterms:created xsi:type="dcterms:W3CDTF">2019-05-05T18:01:35Z</dcterms:created>
  <dcterms:modified xsi:type="dcterms:W3CDTF">2020-04-19T12:17:46Z</dcterms:modified>
</cp:coreProperties>
</file>