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2310" y="-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Plody rastlín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17" y="1465943"/>
            <a:ext cx="6424990" cy="361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5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plod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Plod je tá časť rastliny, ktorá vzniká z kvetu po opelení.</a:t>
            </a:r>
          </a:p>
          <a:p>
            <a:r>
              <a:rPr lang="sk-SK" sz="2800" dirty="0" smtClean="0"/>
              <a:t>Plody obsahujú semená.</a:t>
            </a:r>
          </a:p>
          <a:p>
            <a:r>
              <a:rPr lang="sk-SK" sz="2800" dirty="0" smtClean="0"/>
              <a:t>Zo semien vyrastú nové rastliny.</a:t>
            </a:r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67" y="3984132"/>
            <a:ext cx="5026932" cy="251346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50" y="499535"/>
            <a:ext cx="5503862" cy="36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5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opelenie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Puk sa rozkvitne do kvetu, priletí včielka a opelí kvet, vyrastie nezrelý plod, zrelý plod.</a:t>
            </a:r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573"/>
            <a:ext cx="5936343" cy="395137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244" y="243841"/>
            <a:ext cx="4380411" cy="292027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80" y="3736008"/>
            <a:ext cx="4086497" cy="2724331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79" y="3164115"/>
            <a:ext cx="4287201" cy="28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6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1246531" cy="1507067"/>
          </a:xfrm>
        </p:spPr>
        <p:txBody>
          <a:bodyPr/>
          <a:lstStyle/>
          <a:p>
            <a:r>
              <a:rPr lang="sk-SK" dirty="0" smtClean="0"/>
              <a:t>Semená- schované vo vnútri plodu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7" t="1930"/>
          <a:stretch/>
        </p:blipFill>
        <p:spPr>
          <a:xfrm>
            <a:off x="4951412" y="4064212"/>
            <a:ext cx="3643686" cy="267689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26" y="711094"/>
            <a:ext cx="10630354" cy="314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plody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260810"/>
            <a:ext cx="5740627" cy="3229103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25" y="3591512"/>
            <a:ext cx="5508171" cy="310293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54" y="510944"/>
            <a:ext cx="5138993" cy="277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0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61" y="215011"/>
            <a:ext cx="7368495" cy="6271060"/>
          </a:xfrm>
          <a:prstGeom prst="rect">
            <a:avLst/>
          </a:prstGeom>
        </p:spPr>
      </p:pic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94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ýsek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</TotalTime>
  <Words>52</Words>
  <Application>Microsoft Office PowerPoint</Application>
  <PresentationFormat>Vlastná</PresentationFormat>
  <Paragraphs>9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Výsek</vt:lpstr>
      <vt:lpstr>Plody rastlín</vt:lpstr>
      <vt:lpstr>plod</vt:lpstr>
      <vt:lpstr>opelenie</vt:lpstr>
      <vt:lpstr>Semená- schované vo vnútri plodu</vt:lpstr>
      <vt:lpstr>plody</vt:lpstr>
      <vt:lpstr>Prezentácia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Plody rastlín</dc:title>
  <dc:creator>Renka</dc:creator>
  <cp:lastModifiedBy>Lenovo</cp:lastModifiedBy>
  <cp:revision>4</cp:revision>
  <dcterms:created xsi:type="dcterms:W3CDTF">2017-05-15T15:05:44Z</dcterms:created>
  <dcterms:modified xsi:type="dcterms:W3CDTF">2020-06-14T18:26:27Z</dcterms:modified>
</cp:coreProperties>
</file>