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4D2A-98CD-476B-85EC-5AF06C58AA1E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2276872"/>
            <a:ext cx="5616624" cy="2736304"/>
          </a:xfrm>
        </p:spPr>
        <p:txBody>
          <a:bodyPr/>
          <a:lstStyle/>
          <a:p>
            <a:r>
              <a:rPr lang="sk-SK" sz="8800" b="1" dirty="0" smtClean="0"/>
              <a:t>Živočíchy</a:t>
            </a:r>
            <a:endParaRPr lang="sk-SK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79812" y="5733256"/>
            <a:ext cx="3632448" cy="625624"/>
          </a:xfrm>
        </p:spPr>
        <p:txBody>
          <a:bodyPr/>
          <a:lstStyle/>
          <a:p>
            <a:r>
              <a:rPr lang="sk-SK" dirty="0" smtClean="0"/>
              <a:t>Mgr. Eva Lojová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403648" y="629072"/>
            <a:ext cx="2952328" cy="783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5400" b="1" dirty="0" smtClean="0"/>
              <a:t>PVO</a:t>
            </a:r>
            <a:endParaRPr lang="sk-SK" sz="5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r>
              <a:rPr lang="sk-SK" dirty="0"/>
              <a:t>Vyber živočícha, ktorý nepatrí do skupiny a povedz prečo...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188974"/>
            <a:ext cx="2109974" cy="140664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66" y="3363683"/>
            <a:ext cx="1559044" cy="103936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0"/>
            <a:ext cx="2279533" cy="227953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97153"/>
            <a:ext cx="2304256" cy="1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/>
          <a:lstStyle/>
          <a:p>
            <a:r>
              <a:rPr lang="sk-SK" dirty="0"/>
              <a:t>Vyber živočícha, ktorý nepatrí do skupiny a povedz prečo...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71" y="2795517"/>
            <a:ext cx="1944153" cy="129629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7734"/>
            <a:ext cx="2242872" cy="13681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1088"/>
            <a:ext cx="2364442" cy="158417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24659"/>
            <a:ext cx="172819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3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698976" cy="86895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Vymenuj aspoň 3 živočíchy...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sz="2800" dirty="0" smtClean="0"/>
              <a:t>Živočíchy, ktoré žijú len vo vode sú napríklad:</a:t>
            </a:r>
          </a:p>
          <a:p>
            <a:pPr marL="0" indent="0">
              <a:buNone/>
            </a:pPr>
            <a:r>
              <a:rPr lang="sk-SK" sz="2800" dirty="0" smtClean="0"/>
              <a:t>______________________________________.</a:t>
            </a:r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r>
              <a:rPr lang="sk-SK" sz="2800" dirty="0" smtClean="0"/>
              <a:t>Živočíchy, ktoré žijú len na súši, sú napríklad:</a:t>
            </a:r>
          </a:p>
          <a:p>
            <a:pPr marL="0" indent="0">
              <a:buNone/>
            </a:pPr>
            <a:r>
              <a:rPr lang="sk-SK" sz="2800" dirty="0" smtClean="0"/>
              <a:t>______________________________________.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</a:t>
            </a:r>
          </a:p>
          <a:p>
            <a:pPr marL="0" indent="0">
              <a:buNone/>
            </a:pPr>
            <a:r>
              <a:rPr lang="sk-SK" b="1" i="1" dirty="0"/>
              <a:t> </a:t>
            </a:r>
            <a:r>
              <a:rPr lang="sk-SK" b="1" i="1" dirty="0" smtClean="0"/>
              <a:t>       Môžeš si vybrať a nakresliť  3 živočíchov...</a:t>
            </a:r>
          </a:p>
        </p:txBody>
      </p:sp>
    </p:spTree>
    <p:extLst>
      <p:ext uri="{BB962C8B-B14F-4D97-AF65-F5344CB8AC3E}">
        <p14:creationId xmlns:p14="http://schemas.microsoft.com/office/powerpoint/2010/main" val="224000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sk-SK" sz="6700" b="1" dirty="0" smtClean="0"/>
              <a:t>Výborne...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6000" dirty="0" smtClean="0"/>
              <a:t>Si šikovný / šikovná...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97919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sk-SK" dirty="0" smtClean="0"/>
              <a:t>Živočíchy žijú: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/>
          <a:lstStyle/>
          <a:p>
            <a:r>
              <a:rPr lang="sk-SK" dirty="0" smtClean="0"/>
              <a:t>V ľudských obydliach</a:t>
            </a:r>
          </a:p>
          <a:p>
            <a:r>
              <a:rPr lang="sk-SK" dirty="0" smtClean="0"/>
              <a:t>Vo vode</a:t>
            </a:r>
          </a:p>
          <a:p>
            <a:r>
              <a:rPr lang="sk-SK" dirty="0" smtClean="0"/>
              <a:t>Na súši</a:t>
            </a:r>
          </a:p>
          <a:p>
            <a:r>
              <a:rPr lang="sk-SK" dirty="0" smtClean="0"/>
              <a:t>V pôde</a:t>
            </a:r>
          </a:p>
          <a:p>
            <a:r>
              <a:rPr lang="sk-SK" dirty="0" smtClean="0"/>
              <a:t>Vo vzduchu</a:t>
            </a:r>
          </a:p>
          <a:p>
            <a:r>
              <a:rPr lang="sk-SK" dirty="0" smtClean="0"/>
              <a:t>Na iných živočíchoch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673288" cy="17821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35" y="4411001"/>
            <a:ext cx="2316849" cy="173763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2610605" cy="1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sk-SK" dirty="0" smtClean="0"/>
              <a:t>Ľudské obydlie...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1733178" cy="974046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"/>
          <a:stretch/>
        </p:blipFill>
        <p:spPr>
          <a:xfrm>
            <a:off x="1259632" y="2780928"/>
            <a:ext cx="3631759" cy="18722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20" y="2780927"/>
            <a:ext cx="2802706" cy="18722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7150"/>
            <a:ext cx="2720625" cy="15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7717" y="260648"/>
            <a:ext cx="4392488" cy="1143000"/>
          </a:xfrm>
        </p:spPr>
        <p:txBody>
          <a:bodyPr/>
          <a:lstStyle/>
          <a:p>
            <a:r>
              <a:rPr lang="sk-SK" dirty="0" smtClean="0"/>
              <a:t>Vo vode...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1956757" cy="147138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7112"/>
            <a:ext cx="3096344" cy="188877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15611"/>
            <a:ext cx="3384376" cy="22675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024336" cy="20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sk-SK" dirty="0" smtClean="0"/>
              <a:t>Na súši...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24744"/>
            <a:ext cx="2052228" cy="136815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2032"/>
            <a:ext cx="2491755" cy="166117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40774"/>
            <a:ext cx="2631272" cy="174878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8"/>
            <a:ext cx="2279533" cy="227953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1559044" cy="10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sk-SK" dirty="0" smtClean="0"/>
              <a:t>V pôde...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2" y="2708920"/>
            <a:ext cx="3860914" cy="2269951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12606"/>
            <a:ext cx="1944216" cy="14581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2961104" cy="22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 vzduchu...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6"/>
          <a:stretch/>
        </p:blipFill>
        <p:spPr>
          <a:xfrm>
            <a:off x="1043608" y="2348880"/>
            <a:ext cx="3096344" cy="275215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2147697" cy="16561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631684" cy="23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sk-SK" dirty="0" smtClean="0"/>
              <a:t>Na iných živočíchoch...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0" y="2212438"/>
            <a:ext cx="2195990" cy="175679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373801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4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768752" cy="1143000"/>
          </a:xfrm>
        </p:spPr>
        <p:txBody>
          <a:bodyPr/>
          <a:lstStyle/>
          <a:p>
            <a:r>
              <a:rPr lang="sk-SK" dirty="0" smtClean="0"/>
              <a:t>Úloha pre teba...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Vyber živočícha, ktorý nepatrí do skupiny a povedz prečo...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6"/>
          <a:stretch/>
        </p:blipFill>
        <p:spPr>
          <a:xfrm>
            <a:off x="1403648" y="2852936"/>
            <a:ext cx="1800200" cy="160008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1800200" cy="163218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1068"/>
            <a:ext cx="1400672" cy="1080120"/>
          </a:xfrm>
          <a:prstGeom prst="rect">
            <a:avLst/>
          </a:prstGeom>
        </p:spPr>
      </p:pic>
      <p:pic>
        <p:nvPicPr>
          <p:cNvPr id="7" name="Zástupný symbol obsah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80" y="2564905"/>
            <a:ext cx="2446804" cy="14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105</TotalTime>
  <Words>120</Words>
  <Application>Microsoft Office PowerPoint</Application>
  <PresentationFormat>Prezentácia na obrazovke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Živočíchy</vt:lpstr>
      <vt:lpstr>Živočíchy žijú: </vt:lpstr>
      <vt:lpstr>Ľudské obydlie...</vt:lpstr>
      <vt:lpstr>Vo vode...</vt:lpstr>
      <vt:lpstr>Na súši...</vt:lpstr>
      <vt:lpstr>V pôde...</vt:lpstr>
      <vt:lpstr>Vo vzduchu...</vt:lpstr>
      <vt:lpstr>Na iných živočíchoch...</vt:lpstr>
      <vt:lpstr>Úloha pre teba...</vt:lpstr>
      <vt:lpstr>Prezentácia programu PowerPoint</vt:lpstr>
      <vt:lpstr>Prezentácia programu PowerPoint</vt:lpstr>
      <vt:lpstr>Vymenuj aspoň 3 živočíchy...</vt:lpstr>
      <vt:lpstr>Výborne... Si šikovný / šikovná...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Lenovo</cp:lastModifiedBy>
  <cp:revision>11</cp:revision>
  <dcterms:created xsi:type="dcterms:W3CDTF">2010-04-04T21:09:51Z</dcterms:created>
  <dcterms:modified xsi:type="dcterms:W3CDTF">2020-04-14T15:56:19Z</dcterms:modified>
</cp:coreProperties>
</file>