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6AFC84-F365-46D1-836B-1D60578D9836}" type="datetime1">
              <a:rPr lang="sk-SK" smtClean="0"/>
              <a:t>26. 3. 2019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856B08-40F1-47CF-ADF0-042AD95229D7}" type="datetime1">
              <a:rPr lang="sk-SK" noProof="0" smtClean="0"/>
              <a:t>26. 3. 2019</a:t>
            </a:fld>
            <a:endParaRPr lang="sk-SK" noProof="0" dirty="0"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Kliknite sem a upravte štýl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842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0" name="Obdĺžni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11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A54BA5B-88F8-4265-B605-474EDBAD2D98}" type="datetime1">
              <a:rPr lang="sk-SK" noProof="0" smtClean="0"/>
              <a:t>26. 3. 2019</a:t>
            </a:fld>
            <a:endParaRPr lang="sk-SK" noProof="0" dirty="0"/>
          </a:p>
        </p:txBody>
      </p:sp>
      <p:sp>
        <p:nvSpPr>
          <p:cNvPr id="12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13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070F1F-1BC5-466C-BC48-D7040A635AFE}" type="datetime1">
              <a:rPr lang="sk-SK" smtClean="0"/>
              <a:t>26. 3. 2019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C0588E17-624B-481F-B11F-EBA58EC190B7}" type="datetime1">
              <a:rPr lang="sk-SK" smtClean="0"/>
              <a:t>26. 3. 2019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5B1D12-AB23-4604-820A-39A63103F05B}" type="datetime1">
              <a:rPr lang="sk-SK" smtClean="0"/>
              <a:t>26. 3. 2019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C5F7D382-FD4F-4F82-BBBD-ADB9C87ED8A4}" type="datetime1">
              <a:rPr lang="sk-SK" smtClean="0"/>
              <a:t>26. 3. 2019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D26431-772D-4C6A-87A0-62E1D069F3DB}" type="datetime1">
              <a:rPr lang="sk-SK" smtClean="0"/>
              <a:t>26. 3. 2019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B2EB4D-9939-4A2C-9E40-892617D5621F}" type="datetime1">
              <a:rPr lang="sk-SK" smtClean="0"/>
              <a:t>26. 3. 2019</a:t>
            </a:fld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F6259D-E983-419A-A25A-2E5B758309C1}" type="datetime1">
              <a:rPr lang="sk-SK" smtClean="0"/>
              <a:t>26. 3. 2019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221A6E-4071-434C-90F5-8F6913CE3007}" type="datetime1">
              <a:rPr lang="sk-SK" smtClean="0"/>
              <a:t>26. 3. 2019</a:t>
            </a:fld>
            <a:endParaRPr lang="sk-SK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EC5679-F0F8-411B-8D12-2C58974DE486}" type="datetime1">
              <a:rPr lang="sk-SK" smtClean="0"/>
              <a:t>26. 3. 2019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Zástupný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3" name="Zástupný obrázok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96CB3-5DBC-44C9-8B12-786DC2EDAA2E}" type="datetime1">
              <a:rPr lang="sk-SK" smtClean="0"/>
              <a:t>26. 3. 2019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Kliknite sem a upravte štýl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  <a:p>
            <a:pPr lvl="5" rtl="0"/>
            <a:r>
              <a:rPr lang="sk-SK" noProof="0" dirty="0"/>
              <a:t>Šiesta</a:t>
            </a:r>
          </a:p>
          <a:p>
            <a:pPr lvl="6" rtl="0"/>
            <a:r>
              <a:rPr lang="sk-SK" noProof="0" dirty="0"/>
              <a:t>Siedma</a:t>
            </a:r>
          </a:p>
          <a:p>
            <a:pPr lvl="7" rtl="0"/>
            <a:r>
              <a:rPr lang="sk-SK" noProof="0" dirty="0"/>
              <a:t>Ôsma</a:t>
            </a:r>
          </a:p>
          <a:p>
            <a:pPr lvl="8" rtl="0"/>
            <a:r>
              <a:rPr lang="sk-SK" noProof="0" dirty="0"/>
              <a:t>Deviata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DF98F280-7E25-41F6-876E-F97B6622B37D}" type="datetime1">
              <a:rPr lang="sk-SK" noProof="0" smtClean="0"/>
              <a:t>26. 3. 2019</a:t>
            </a:fld>
            <a:endParaRPr lang="sk-SK" noProof="0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sk-SK" dirty="0"/>
              <a:t>PRÍRODOVEDA </a:t>
            </a:r>
            <a:br>
              <a:rPr lang="sk-SK" dirty="0"/>
            </a:br>
            <a:r>
              <a:rPr lang="sk-SK" dirty="0"/>
              <a:t>3. ročník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k-SK" dirty="0"/>
              <a:t>Dominika Štítnická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8E1F0-ACBA-4B77-8418-F8EA9216A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199" y="1649928"/>
            <a:ext cx="8500062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Rozrezať ranu </a:t>
            </a:r>
            <a:br>
              <a:rPr lang="sk-SK" dirty="0"/>
            </a:br>
            <a:r>
              <a:rPr lang="sk-SK" dirty="0"/>
              <a:t>Panikáriť</a:t>
            </a:r>
            <a:br>
              <a:rPr lang="sk-SK" dirty="0"/>
            </a:br>
            <a:r>
              <a:rPr lang="sk-SK" dirty="0"/>
              <a:t>Vysávať jed ústami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E2D60E-389C-44DF-BCB6-FBBED691A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b="1" dirty="0"/>
              <a:t>ČO BY SI NEMAL ROBIŤ?</a:t>
            </a:r>
          </a:p>
        </p:txBody>
      </p:sp>
    </p:spTree>
    <p:extLst>
      <p:ext uri="{BB962C8B-B14F-4D97-AF65-F5344CB8AC3E}">
        <p14:creationId xmlns:p14="http://schemas.microsoft.com/office/powerpoint/2010/main" val="28131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55E08FAB-8082-499C-8B97-67D34149A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98" t="30291" r="28495" b="18058"/>
          <a:stretch/>
        </p:blipFill>
        <p:spPr>
          <a:xfrm>
            <a:off x="79897" y="79898"/>
            <a:ext cx="11931590" cy="6671525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76EF4ECC-C695-4372-A9EE-B27342FEE8F7}"/>
              </a:ext>
            </a:extLst>
          </p:cNvPr>
          <p:cNvSpPr txBox="1"/>
          <p:nvPr/>
        </p:nvSpPr>
        <p:spPr>
          <a:xfrm>
            <a:off x="2698812" y="1837678"/>
            <a:ext cx="5015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/>
              <a:t> </a:t>
            </a:r>
            <a:r>
              <a:rPr lang="sk-SK" sz="4400" b="1" dirty="0"/>
              <a:t>P</a:t>
            </a:r>
            <a:r>
              <a:rPr lang="sk-SK" sz="4400" dirty="0"/>
              <a:t>      E      R      Í      M    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22DED05-4F02-4791-B311-5DABB8C71DEF}"/>
              </a:ext>
            </a:extLst>
          </p:cNvPr>
          <p:cNvSpPr txBox="1"/>
          <p:nvPr/>
        </p:nvSpPr>
        <p:spPr>
          <a:xfrm>
            <a:off x="2778710" y="2696569"/>
            <a:ext cx="5992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/>
              <a:t>L</a:t>
            </a:r>
            <a:r>
              <a:rPr lang="sk-SK" sz="4400" dirty="0"/>
              <a:t>       IE     T      A      J      Ú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D8A85DDA-76CB-435F-A185-3DDC100CEE9D}"/>
              </a:ext>
            </a:extLst>
          </p:cNvPr>
          <p:cNvSpPr txBox="1"/>
          <p:nvPr/>
        </p:nvSpPr>
        <p:spPr>
          <a:xfrm>
            <a:off x="1686757" y="3595457"/>
            <a:ext cx="9996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/>
              <a:t>  L     </a:t>
            </a:r>
            <a:r>
              <a:rPr lang="sk-SK" sz="4400" b="1" dirty="0"/>
              <a:t>A</a:t>
            </a:r>
            <a:r>
              <a:rPr lang="sk-SK" sz="4400" dirty="0"/>
              <a:t>      S      T      O     V       I      Č      K     A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5BC81EC-8F92-4813-9593-DEAB6F6208D7}"/>
              </a:ext>
            </a:extLst>
          </p:cNvPr>
          <p:cNvSpPr txBox="1"/>
          <p:nvPr/>
        </p:nvSpPr>
        <p:spPr>
          <a:xfrm>
            <a:off x="2698812" y="4522239"/>
            <a:ext cx="4944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/>
              <a:t> </a:t>
            </a:r>
            <a:r>
              <a:rPr lang="sk-SK" sz="4800" b="1" dirty="0"/>
              <a:t>Z</a:t>
            </a:r>
            <a:r>
              <a:rPr lang="sk-SK" sz="4800" dirty="0"/>
              <a:t>     O     B     Á     K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DFE1E8C-8DB4-4575-828C-BA423062B4A8}"/>
              </a:ext>
            </a:extLst>
          </p:cNvPr>
          <p:cNvSpPr txBox="1"/>
          <p:nvPr/>
        </p:nvSpPr>
        <p:spPr>
          <a:xfrm>
            <a:off x="621437" y="5510577"/>
            <a:ext cx="5877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/>
              <a:t>  H    M     </a:t>
            </a:r>
            <a:r>
              <a:rPr lang="sk-SK" sz="4400" b="1" dirty="0"/>
              <a:t>Y</a:t>
            </a:r>
            <a:r>
              <a:rPr lang="sk-SK" sz="4400" dirty="0"/>
              <a:t>      Z      O    M</a:t>
            </a:r>
          </a:p>
        </p:txBody>
      </p:sp>
    </p:spTree>
    <p:extLst>
      <p:ext uri="{BB962C8B-B14F-4D97-AF65-F5344CB8AC3E}">
        <p14:creationId xmlns:p14="http://schemas.microsoft.com/office/powerpoint/2010/main" val="118988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D4B3D-2D81-48A9-8BF8-9F222DB1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/>
              <a:t>PLAZY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775DD2-C8A4-4E55-9247-00EEE67C1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2068497"/>
            <a:ext cx="11771790" cy="41084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800" dirty="0"/>
              <a:t>Plazy majú telo pokryté </a:t>
            </a:r>
            <a:r>
              <a:rPr lang="sk-SK" sz="2800" b="1" dirty="0"/>
              <a:t>suchou</a:t>
            </a:r>
            <a:r>
              <a:rPr lang="sk-SK" sz="2800" dirty="0"/>
              <a:t> </a:t>
            </a:r>
            <a:r>
              <a:rPr lang="sk-SK" sz="2800" b="1" dirty="0"/>
              <a:t>kožou</a:t>
            </a:r>
            <a:r>
              <a:rPr lang="sk-SK" sz="2800" dirty="0"/>
              <a:t> s </a:t>
            </a:r>
            <a:r>
              <a:rPr lang="sk-SK" sz="2800" b="1" dirty="0"/>
              <a:t>drobnými</a:t>
            </a:r>
            <a:r>
              <a:rPr lang="sk-SK" sz="2800" dirty="0"/>
              <a:t> </a:t>
            </a:r>
            <a:r>
              <a:rPr lang="sk-SK" sz="2800" b="1" dirty="0"/>
              <a:t>šupinami</a:t>
            </a:r>
            <a:r>
              <a:rPr lang="sk-SK" sz="2800" dirty="0"/>
              <a:t>. Pohybujú sa </a:t>
            </a:r>
            <a:r>
              <a:rPr lang="sk-SK" sz="2800" b="1" dirty="0"/>
              <a:t>plazením</a:t>
            </a:r>
            <a:r>
              <a:rPr lang="sk-SK" sz="2800" dirty="0"/>
              <a:t>. Ak majú vyvinuté nohy, pohybujú sa nohami. Plazy dýchajú </a:t>
            </a:r>
            <a:r>
              <a:rPr lang="sk-SK" sz="2800" b="1" dirty="0"/>
              <a:t>pľúcami</a:t>
            </a:r>
            <a:r>
              <a:rPr lang="sk-SK" sz="2800" dirty="0"/>
              <a:t>. Väčšina plazov sa </a:t>
            </a:r>
            <a:r>
              <a:rPr lang="sk-SK" sz="2800" b="1" dirty="0"/>
              <a:t>liahne z vajec. </a:t>
            </a:r>
            <a:r>
              <a:rPr lang="sk-SK" sz="2800" dirty="0"/>
              <a:t>Niektoré plazy však rodia živé mláďatá. Plazy </a:t>
            </a:r>
            <a:r>
              <a:rPr lang="sk-SK" sz="2800" b="1" dirty="0"/>
              <a:t>nemajú stálu teplotu tela. </a:t>
            </a:r>
            <a:r>
              <a:rPr lang="sk-SK" sz="2800" dirty="0"/>
              <a:t>Ich telesná teplota sa </a:t>
            </a:r>
            <a:r>
              <a:rPr lang="sk-SK" sz="2800" b="1" dirty="0"/>
              <a:t>prispôsobuje teplote okolia</a:t>
            </a:r>
            <a:r>
              <a:rPr lang="sk-SK" sz="2800" dirty="0"/>
              <a:t>, preto ich najčastejšie nájdeme v skalách, na skalách, na múroch a chodníkoch, kde sa vyhrievajú na slnku.</a:t>
            </a:r>
          </a:p>
          <a:p>
            <a:pPr marL="0" indent="0" algn="just">
              <a:buNone/>
            </a:pPr>
            <a:endParaRPr lang="sk-SK" sz="2800" dirty="0"/>
          </a:p>
          <a:p>
            <a:pPr marL="0" indent="0" algn="just">
              <a:buNone/>
            </a:pPr>
            <a:endParaRPr lang="sk-SK" sz="2800" dirty="0"/>
          </a:p>
        </p:txBody>
      </p:sp>
      <p:pic>
        <p:nvPicPr>
          <p:cNvPr id="3074" name="Picture 2" descr="VÃ½sledok vyhÄ¾adÃ¡vania obrÃ¡zkov pre dopyt snake skin">
            <a:extLst>
              <a:ext uri="{FF2B5EF4-FFF2-40B4-BE49-F238E27FC236}">
                <a16:creationId xmlns:a16="http://schemas.microsoft.com/office/drawing/2014/main" id="{2A06A26F-B018-4A53-A973-AE558F96C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" y="5020887"/>
            <a:ext cx="3391425" cy="18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ok vyhÄ¾adÃ¡vania obrÃ¡zkov pre dopyt snake egg">
            <a:extLst>
              <a:ext uri="{FF2B5EF4-FFF2-40B4-BE49-F238E27FC236}">
                <a16:creationId xmlns:a16="http://schemas.microsoft.com/office/drawing/2014/main" id="{2FE2CCCE-66E3-4F7E-AA4C-DF336637F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48" y="5003550"/>
            <a:ext cx="2645192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Ã½sledok vyhÄ¾adÃ¡vania obrÃ¡zkov pre dopyt plazy">
            <a:extLst>
              <a:ext uri="{FF2B5EF4-FFF2-40B4-BE49-F238E27FC236}">
                <a16:creationId xmlns:a16="http://schemas.microsoft.com/office/drawing/2014/main" id="{776C9B46-3CB1-4B09-956B-6841BF63A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3" t="6758" r="27104" b="33334"/>
          <a:stretch/>
        </p:blipFill>
        <p:spPr bwMode="auto">
          <a:xfrm>
            <a:off x="6557383" y="5003550"/>
            <a:ext cx="2194742" cy="18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Ã½sledok vyhÄ¾adÃ¡vania obrÃ¡zkov pre dopyt plazy na kameni">
            <a:extLst>
              <a:ext uri="{FF2B5EF4-FFF2-40B4-BE49-F238E27FC236}">
                <a16:creationId xmlns:a16="http://schemas.microsoft.com/office/drawing/2014/main" id="{FA4D591C-0F88-4615-A6AC-1356594BF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2"/>
          <a:stretch/>
        </p:blipFill>
        <p:spPr bwMode="auto">
          <a:xfrm>
            <a:off x="9104568" y="5003550"/>
            <a:ext cx="3087432" cy="18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046CD-C99A-4F63-9494-3AF57F15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/>
              <a:t>PLAZY DELÍME NA: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C2B330-7D17-42E5-9CC0-777B54C54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22" y="2305177"/>
            <a:ext cx="3035166" cy="937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800" dirty="0"/>
              <a:t>1. HADY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6909B358-C584-4874-B219-34D08BEC946B}"/>
              </a:ext>
            </a:extLst>
          </p:cNvPr>
          <p:cNvSpPr txBox="1">
            <a:spLocks/>
          </p:cNvSpPr>
          <p:nvPr/>
        </p:nvSpPr>
        <p:spPr>
          <a:xfrm>
            <a:off x="495822" y="3090529"/>
            <a:ext cx="3035166" cy="937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sk-SK" sz="4800" dirty="0"/>
              <a:t>2. JAŠTERY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4C716199-2EF5-4556-955E-88C7D0425BE4}"/>
              </a:ext>
            </a:extLst>
          </p:cNvPr>
          <p:cNvSpPr txBox="1">
            <a:spLocks/>
          </p:cNvSpPr>
          <p:nvPr/>
        </p:nvSpPr>
        <p:spPr>
          <a:xfrm>
            <a:off x="495822" y="3875881"/>
            <a:ext cx="4238324" cy="937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sk-SK" sz="4800" dirty="0"/>
              <a:t>3. KROKODÍLY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6791A8E0-B024-48A9-B002-FA23012EB3CC}"/>
              </a:ext>
            </a:extLst>
          </p:cNvPr>
          <p:cNvSpPr txBox="1">
            <a:spLocks/>
          </p:cNvSpPr>
          <p:nvPr/>
        </p:nvSpPr>
        <p:spPr>
          <a:xfrm>
            <a:off x="495822" y="4661233"/>
            <a:ext cx="4350619" cy="937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sk-SK" sz="4800" dirty="0"/>
              <a:t>4. KORYTNAČKY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3FC5183-0199-4028-8FD9-E99D453AE390}"/>
              </a:ext>
            </a:extLst>
          </p:cNvPr>
          <p:cNvSpPr txBox="1"/>
          <p:nvPr/>
        </p:nvSpPr>
        <p:spPr>
          <a:xfrm>
            <a:off x="593558" y="5598695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/>
              <a:t>Plazy patria medzi stavovce. Majú kostru a chrbticu zloženú zo stavcov. Väčšina z nich (okrem hadov) má štyri nohy a chvost.</a:t>
            </a:r>
          </a:p>
        </p:txBody>
      </p:sp>
      <p:pic>
        <p:nvPicPr>
          <p:cNvPr id="2050" name="Picture 2" descr="SÃºvisiaci obrÃ¡zok">
            <a:extLst>
              <a:ext uri="{FF2B5EF4-FFF2-40B4-BE49-F238E27FC236}">
                <a16:creationId xmlns:a16="http://schemas.microsoft.com/office/drawing/2014/main" id="{844CCEF0-CAC8-48A7-B3A2-977E9A574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64" y="489520"/>
            <a:ext cx="4573188" cy="45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Ãºvisiaci obrÃ¡zok">
            <a:extLst>
              <a:ext uri="{FF2B5EF4-FFF2-40B4-BE49-F238E27FC236}">
                <a16:creationId xmlns:a16="http://schemas.microsoft.com/office/drawing/2014/main" id="{0FBB7A1E-4092-4BFF-919A-9D8144968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19401" y="3350648"/>
            <a:ext cx="5196724" cy="21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Ã½sledok vyhÄ¾adÃ¡vania obrÃ¡zkov pre dopyt korytnaÄka">
            <a:extLst>
              <a:ext uri="{FF2B5EF4-FFF2-40B4-BE49-F238E27FC236}">
                <a16:creationId xmlns:a16="http://schemas.microsoft.com/office/drawing/2014/main" id="{AD73F3E5-D5CD-4824-AB74-5D9824CA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29" y="4302835"/>
            <a:ext cx="2692639" cy="1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Ã½sledok vyhÄ¾adÃ¡vania obrÃ¡zkov pre dopyt lizard">
            <a:extLst>
              <a:ext uri="{FF2B5EF4-FFF2-40B4-BE49-F238E27FC236}">
                <a16:creationId xmlns:a16="http://schemas.microsoft.com/office/drawing/2014/main" id="{CD748C38-1B89-4CAA-A900-BF7BC6EF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63" y="1542352"/>
            <a:ext cx="3603190" cy="25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75CBE-7252-44E8-9AF0-ECBAE5DC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b="1" dirty="0"/>
              <a:t>JAŠTERICA MÚROVÁ</a:t>
            </a:r>
          </a:p>
        </p:txBody>
      </p:sp>
      <p:pic>
        <p:nvPicPr>
          <p:cNvPr id="4098" name="Picture 2" descr="VÃ½sledok vyhÄ¾adÃ¡vania obrÃ¡zkov pre dopyt jaÅ¡terica mÃºrovÃ¡">
            <a:extLst>
              <a:ext uri="{FF2B5EF4-FFF2-40B4-BE49-F238E27FC236}">
                <a16:creationId xmlns:a16="http://schemas.microsoft.com/office/drawing/2014/main" id="{13690E44-89FF-4BA4-A2E9-C804B7444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112"/>
            <a:ext cx="5055584" cy="50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Ãºvisiaci obrÃ¡zok">
            <a:extLst>
              <a:ext uri="{FF2B5EF4-FFF2-40B4-BE49-F238E27FC236}">
                <a16:creationId xmlns:a16="http://schemas.microsoft.com/office/drawing/2014/main" id="{8526DD23-7A5B-4C10-AB39-ABF90C1EB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3" b="14492"/>
          <a:stretch/>
        </p:blipFill>
        <p:spPr bwMode="auto">
          <a:xfrm>
            <a:off x="7652084" y="1828112"/>
            <a:ext cx="4536868" cy="50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Ã½sledok vyhÄ¾adÃ¡vania obrÃ¡zkov pre dopyt jaÅ¡terica mÃºrovÃ¡">
            <a:extLst>
              <a:ext uri="{FF2B5EF4-FFF2-40B4-BE49-F238E27FC236}">
                <a16:creationId xmlns:a16="http://schemas.microsoft.com/office/drawing/2014/main" id="{156D6B53-5D77-4AB5-A743-B8C3C5542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t="8590" r="7396" b="16283"/>
          <a:stretch/>
        </p:blipFill>
        <p:spPr bwMode="auto">
          <a:xfrm rot="5400000">
            <a:off x="3854045" y="2946082"/>
            <a:ext cx="5029888" cy="279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B9C73-6C5A-4783-BAA0-ED461EB8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UŽOVKA OBYČAJNÁ</a:t>
            </a:r>
          </a:p>
        </p:txBody>
      </p:sp>
      <p:pic>
        <p:nvPicPr>
          <p:cNvPr id="5122" name="Picture 2" descr="VÃ½sledok vyhÄ¾adÃ¡vania obrÃ¡zkov pre dopyt uÅ¾ovka obyÄajnÃ¡">
            <a:extLst>
              <a:ext uri="{FF2B5EF4-FFF2-40B4-BE49-F238E27FC236}">
                <a16:creationId xmlns:a16="http://schemas.microsoft.com/office/drawing/2014/main" id="{EB6D9609-BE85-4297-8F5B-A9A7732CE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456"/>
            <a:ext cx="5905500" cy="50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ok vyhÄ¾adÃ¡vania obrÃ¡zkov pre dopyt uÅ¾ovka obyÄajnÃ¡">
            <a:extLst>
              <a:ext uri="{FF2B5EF4-FFF2-40B4-BE49-F238E27FC236}">
                <a16:creationId xmlns:a16="http://schemas.microsoft.com/office/drawing/2014/main" id="{293A9993-1668-43E0-A297-BC151D18B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/>
          <a:stretch/>
        </p:blipFill>
        <p:spPr bwMode="auto">
          <a:xfrm>
            <a:off x="5905500" y="1828456"/>
            <a:ext cx="6283452" cy="50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7B17A-BAEB-4400-8BB0-7B20BBB0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b="1" dirty="0">
                <a:solidFill>
                  <a:srgbClr val="FF0000"/>
                </a:solidFill>
              </a:rPr>
              <a:t>POZOR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87DBEA-5C8F-4E56-9B1D-3DAF8D8B6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400" dirty="0"/>
              <a:t>Niektoré hady môžu byť aj jedovaté ako napríklad </a:t>
            </a:r>
            <a:r>
              <a:rPr lang="sk-SK" sz="4400" b="1" dirty="0"/>
              <a:t>vretenica severná.</a:t>
            </a:r>
          </a:p>
        </p:txBody>
      </p:sp>
      <p:pic>
        <p:nvPicPr>
          <p:cNvPr id="6146" name="Picture 2" descr="VÃ½sledok vyhÄ¾adÃ¡vania obrÃ¡zkov pre dopyt vretenica severnÃ¡">
            <a:extLst>
              <a:ext uri="{FF2B5EF4-FFF2-40B4-BE49-F238E27FC236}">
                <a16:creationId xmlns:a16="http://schemas.microsoft.com/office/drawing/2014/main" id="{B65B53FF-B615-4A39-86AA-3F2E11C7E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8" y="3935178"/>
            <a:ext cx="3083342" cy="2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ok vyhÄ¾adÃ¡vania obrÃ¡zkov pre dopyt vretenica severnÃ¡">
            <a:extLst>
              <a:ext uri="{FF2B5EF4-FFF2-40B4-BE49-F238E27FC236}">
                <a16:creationId xmlns:a16="http://schemas.microsoft.com/office/drawing/2014/main" id="{FFC47E66-03D5-434D-8DEA-40AB2754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32" y="3935178"/>
            <a:ext cx="2981325" cy="27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Ã½sledok vyhÄ¾adÃ¡vania obrÃ¡zkov pre dopyt vretenica severnÃ¡">
            <a:extLst>
              <a:ext uri="{FF2B5EF4-FFF2-40B4-BE49-F238E27FC236}">
                <a16:creationId xmlns:a16="http://schemas.microsoft.com/office/drawing/2014/main" id="{54016002-A25F-46F4-A852-186DAE66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935178"/>
            <a:ext cx="5294105" cy="27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3EC41-E67A-415B-BD51-8517800F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997440" cy="1362113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b="1" dirty="0"/>
              <a:t>Prvá pomoc pri pohryznutí jedovatým hadom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84686C0-914B-4FDD-9D1D-713D82486564}"/>
              </a:ext>
            </a:extLst>
          </p:cNvPr>
          <p:cNvSpPr txBox="1"/>
          <p:nvPr/>
        </p:nvSpPr>
        <p:spPr>
          <a:xfrm>
            <a:off x="1026694" y="2452938"/>
            <a:ext cx="999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/>
              <a:t>1. Zavolaj lekársku pomoc na čísle 112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252BF57-0C14-4A3B-9371-BDEBDD5A076D}"/>
              </a:ext>
            </a:extLst>
          </p:cNvPr>
          <p:cNvSpPr txBox="1"/>
          <p:nvPr/>
        </p:nvSpPr>
        <p:spPr>
          <a:xfrm>
            <a:off x="1179095" y="3249578"/>
            <a:ext cx="999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/>
              <a:t>2. Daj osobu do stabilizovanej polohy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D62E9DB-25B3-4C97-ABA3-9662EF13DA1C}"/>
              </a:ext>
            </a:extLst>
          </p:cNvPr>
          <p:cNvSpPr txBox="1"/>
          <p:nvPr/>
        </p:nvSpPr>
        <p:spPr>
          <a:xfrm>
            <a:off x="1331495" y="4012630"/>
            <a:ext cx="999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/>
              <a:t>3. Znehybni postihnutú končatinu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2DFF6459-9E5C-4E16-B621-2261EDAE71AA}"/>
              </a:ext>
            </a:extLst>
          </p:cNvPr>
          <p:cNvSpPr txBox="1"/>
          <p:nvPr/>
        </p:nvSpPr>
        <p:spPr>
          <a:xfrm>
            <a:off x="1331495" y="4820543"/>
            <a:ext cx="999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/>
              <a:t>4. Použi </a:t>
            </a:r>
            <a:r>
              <a:rPr lang="sk-SK" sz="3600" dirty="0" err="1"/>
              <a:t>škrtidlo</a:t>
            </a:r>
            <a:r>
              <a:rPr lang="sk-SK" sz="3600" dirty="0"/>
              <a:t> nad miesto uhryznutia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561764C-F234-4A57-9E03-105732CD021C}"/>
              </a:ext>
            </a:extLst>
          </p:cNvPr>
          <p:cNvSpPr txBox="1"/>
          <p:nvPr/>
        </p:nvSpPr>
        <p:spPr>
          <a:xfrm>
            <a:off x="1331495" y="5628457"/>
            <a:ext cx="999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/>
              <a:t>5. Ak je možné, prilož na ranu chladný obklad</a:t>
            </a:r>
          </a:p>
        </p:txBody>
      </p:sp>
      <p:pic>
        <p:nvPicPr>
          <p:cNvPr id="7170" name="Picture 2" descr="VÃ½sledok vyhÄ¾adÃ¡vania obrÃ¡zkov pre dopyt nemocnica znak">
            <a:extLst>
              <a:ext uri="{FF2B5EF4-FFF2-40B4-BE49-F238E27FC236}">
                <a16:creationId xmlns:a16="http://schemas.microsoft.com/office/drawing/2014/main" id="{8A295928-66D7-4FE1-B9C8-1A7E5131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9" y="5121161"/>
            <a:ext cx="1451031" cy="14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Ã½sledok vyhÄ¾adÃ¡vania obrÃ¡zkov pre dopyt nemocnica znak">
            <a:extLst>
              <a:ext uri="{FF2B5EF4-FFF2-40B4-BE49-F238E27FC236}">
                <a16:creationId xmlns:a16="http://schemas.microsoft.com/office/drawing/2014/main" id="{381641AF-612C-4EE4-8BEE-60A26B2A1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05" y="2037457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39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8DB48-1C0E-4D3E-A749-BB08CF72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015" y="348103"/>
            <a:ext cx="6597464" cy="3664417"/>
          </a:xfrm>
        </p:spPr>
        <p:txBody>
          <a:bodyPr/>
          <a:lstStyle/>
          <a:p>
            <a:pPr algn="ctr"/>
            <a:r>
              <a:rPr lang="sk-SK" dirty="0"/>
              <a:t>NEVOĽNOSŤ</a:t>
            </a:r>
            <a:br>
              <a:rPr lang="sk-SK" dirty="0"/>
            </a:br>
            <a:r>
              <a:rPr lang="sk-SK" dirty="0"/>
              <a:t>ZVRACANIE</a:t>
            </a:r>
            <a:br>
              <a:rPr lang="sk-SK" dirty="0"/>
            </a:br>
            <a:r>
              <a:rPr lang="sk-SK" dirty="0"/>
              <a:t>BOLESŤ HLAVY</a:t>
            </a:r>
            <a:br>
              <a:rPr lang="sk-SK" dirty="0"/>
            </a:br>
            <a:r>
              <a:rPr lang="sk-SK" dirty="0"/>
              <a:t>BÚŠENIE SRDCA</a:t>
            </a:r>
            <a:br>
              <a:rPr lang="sk-SK" dirty="0"/>
            </a:br>
            <a:r>
              <a:rPr lang="sk-SK" dirty="0"/>
              <a:t>RÝCHLE DÝCHANIE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E21BD084-A4B4-4FAE-A682-FAAA4DE8E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8015" y="4540477"/>
            <a:ext cx="6597465" cy="1500187"/>
          </a:xfrm>
        </p:spPr>
        <p:txBody>
          <a:bodyPr>
            <a:normAutofit/>
          </a:bodyPr>
          <a:lstStyle/>
          <a:p>
            <a:pPr algn="ctr"/>
            <a:r>
              <a:rPr lang="sk-SK" sz="4400" dirty="0"/>
              <a:t>Príznaky po uhryznutí hadom môžu byť: </a:t>
            </a:r>
          </a:p>
        </p:txBody>
      </p:sp>
    </p:spTree>
    <p:extLst>
      <p:ext uri="{BB962C8B-B14F-4D97-AF65-F5344CB8AC3E}">
        <p14:creationId xmlns:p14="http://schemas.microsoft.com/office/powerpoint/2010/main" val="8641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zdelávacie predmety 16: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1_TF03462902_TF03462902" id="{E60A86FF-000F-40B7-B578-ECBF53739612}" vid="{29B3B3EF-206C-4FDD-9210-1B5ADA5A13C0}"/>
    </a:ext>
  </a:extLst>
</a:theme>
</file>

<file path=ppt/theme/theme2.xml><?xml version="1.0" encoding="utf-8"?>
<a:theme xmlns:a="http://schemas.openxmlformats.org/drawingml/2006/main" name="Motív balíka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Prezentácia pre vzdelávacie predmety, návrh s kresbami na školskej tabuli (širokouhlá)</Template>
  <TotalTime>396</TotalTime>
  <Words>235</Words>
  <Application>Microsoft Office PowerPoint</Application>
  <PresentationFormat>Širokouhlá</PresentationFormat>
  <Paragraphs>30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Calibri</vt:lpstr>
      <vt:lpstr>Wingdings</vt:lpstr>
      <vt:lpstr>Vzdelávacie predmety 16:9</vt:lpstr>
      <vt:lpstr>PRÍRODOVEDA  3. ročník </vt:lpstr>
      <vt:lpstr>Prezentácia programu PowerPoint</vt:lpstr>
      <vt:lpstr>PLAZY</vt:lpstr>
      <vt:lpstr>PLAZY DELÍME NA:</vt:lpstr>
      <vt:lpstr>JAŠTERICA MÚROVÁ</vt:lpstr>
      <vt:lpstr>UŽOVKA OBYČAJNÁ</vt:lpstr>
      <vt:lpstr>POZOR</vt:lpstr>
      <vt:lpstr>Prvá pomoc pri pohryznutí jedovatým hadom</vt:lpstr>
      <vt:lpstr>NEVOĽNOSŤ ZVRACANIE BOLESŤ HLAVY BÚŠENIE SRDCA RÝCHLE DÝCHANIE</vt:lpstr>
      <vt:lpstr>Rozrezať ranu  Panikáriť Vysávať jed ústami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PRÍRODOVEDA  3. ročník</dc:title>
  <dc:creator>Dominika Štítnická</dc:creator>
  <cp:lastModifiedBy>Dominika Štítnická</cp:lastModifiedBy>
  <cp:revision>13</cp:revision>
  <dcterms:created xsi:type="dcterms:W3CDTF">2019-03-26T13:28:10Z</dcterms:created>
  <dcterms:modified xsi:type="dcterms:W3CDTF">2019-03-26T20:08:25Z</dcterms:modified>
</cp:coreProperties>
</file>