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317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sk/search?q=stonka&amp;source=lnms&amp;tbm=isch&amp;sa=X&amp;ved=0ahUKEwih1JvUjfLTAhVEcBoKHUmOCzsQ_AUICigB&amp;biw=1366&amp;bih=65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Plody rastlín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1. ročník</a:t>
            </a: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2717" y="1465943"/>
            <a:ext cx="6424990" cy="36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9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Plod je tá časť rastliny, ktorá vzniká z kvetu po opelení.</a:t>
            </a:r>
          </a:p>
          <a:p>
            <a:r>
              <a:rPr lang="sk-SK" sz="2800" dirty="0" smtClean="0"/>
              <a:t>Plody obsahujú semená.</a:t>
            </a:r>
          </a:p>
          <a:p>
            <a:r>
              <a:rPr lang="sk-SK" sz="2800" dirty="0" smtClean="0"/>
              <a:t>Zo semien vyrastú nové rastliny.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467" y="3984132"/>
            <a:ext cx="5026932" cy="251346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0" y="3192428"/>
            <a:ext cx="5503862" cy="36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65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3190" y="708949"/>
            <a:ext cx="8534400" cy="3615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Puk rozkvitne </a:t>
            </a:r>
            <a:r>
              <a:rPr lang="sk-SK" sz="2800" dirty="0" smtClean="0"/>
              <a:t>do </a:t>
            </a:r>
            <a:r>
              <a:rPr lang="sk-SK" sz="2800" dirty="0" smtClean="0"/>
              <a:t>kvetu, </a:t>
            </a:r>
            <a:r>
              <a:rPr lang="sk-SK" sz="2800" dirty="0" smtClean="0"/>
              <a:t>priletí včielka a opelí </a:t>
            </a:r>
          </a:p>
          <a:p>
            <a:pPr>
              <a:buNone/>
            </a:pPr>
            <a:r>
              <a:rPr lang="sk-SK" sz="2800" dirty="0" smtClean="0"/>
              <a:t>kvet</a:t>
            </a:r>
            <a:r>
              <a:rPr lang="sk-SK" sz="2800" dirty="0" smtClean="0"/>
              <a:t>, vyrastie nezrelý plod, zrelý </a:t>
            </a:r>
            <a:r>
              <a:rPr lang="sk-SK" sz="2800" dirty="0" smtClean="0"/>
              <a:t>plod.   </a:t>
            </a:r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37726"/>
            <a:ext cx="4380411" cy="292027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6757" y="3666561"/>
            <a:ext cx="4086497" cy="272433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7008" y="2442257"/>
            <a:ext cx="4287201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0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246531" cy="1507067"/>
          </a:xfrm>
        </p:spPr>
        <p:txBody>
          <a:bodyPr/>
          <a:lstStyle/>
          <a:p>
            <a:r>
              <a:rPr lang="sk-SK" dirty="0" smtClean="0"/>
              <a:t>Semená- schované vo </a:t>
            </a:r>
            <a:r>
              <a:rPr lang="sk-SK" dirty="0" err="1" smtClean="0"/>
              <a:t>vnÚtri</a:t>
            </a:r>
            <a:r>
              <a:rPr lang="sk-SK" smtClean="0"/>
              <a:t> Plodu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47" t="1930"/>
          <a:stretch/>
        </p:blipFill>
        <p:spPr>
          <a:xfrm>
            <a:off x="6129205" y="881175"/>
            <a:ext cx="3643686" cy="267689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70" y="491174"/>
            <a:ext cx="10630354" cy="31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plody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057" y="260810"/>
            <a:ext cx="5740627" cy="322910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825" y="3591512"/>
            <a:ext cx="5508171" cy="310293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254" y="510944"/>
            <a:ext cx="5138993" cy="27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0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699000"/>
          </a:xfrm>
        </p:spPr>
        <p:txBody>
          <a:bodyPr>
            <a:normAutofit fontScale="70000" lnSpcReduction="20000"/>
          </a:bodyPr>
          <a:lstStyle/>
          <a:p>
            <a:r>
              <a:rPr lang="sk-SK" dirty="0">
                <a:hlinkClick r:id="rId2"/>
              </a:rPr>
              <a:t>https://www.google.sk/search?q=stonka&amp;source=lnms&amp;tbm=isch&amp;sa=X&amp;ved=0ahUKEwih1JvUjfLTAhVEcBoKHUmOCzsQ_AUICigB&amp;biw=1366&amp;bih=651#tbm=isch&amp;q=plody&amp;imgrc=9lOTOaLVn25Z0M:&amp;</a:t>
            </a:r>
            <a:r>
              <a:rPr lang="sk-SK" dirty="0" smtClean="0">
                <a:hlinkClick r:id="rId2"/>
              </a:rPr>
              <a:t>spf=1494860109455</a:t>
            </a:r>
            <a:endParaRPr lang="sk-SK" dirty="0" smtClean="0"/>
          </a:p>
          <a:p>
            <a:r>
              <a:rPr lang="sk-SK" dirty="0">
                <a:hlinkClick r:id="rId2"/>
              </a:rPr>
              <a:t>https://www.google.sk/search?q=stonka&amp;source=lnms&amp;tbm=isch&amp;sa=X&amp;ved=0ahUKEwih1JvUjfLTAhVEcBoKHUmOCzsQ_AUICigB&amp;biw=1366&amp;bih=651#tbm=isch&amp;q=plody&amp;imgdii=tCgzjMzvHXpXMM:&amp;imgrc=ods_c1lajbZLRM:&amp;</a:t>
            </a:r>
            <a:r>
              <a:rPr lang="sk-SK" dirty="0" smtClean="0">
                <a:hlinkClick r:id="rId2"/>
              </a:rPr>
              <a:t>spf=1494860109460</a:t>
            </a:r>
            <a:endParaRPr lang="sk-SK" dirty="0" smtClean="0"/>
          </a:p>
          <a:p>
            <a:r>
              <a:rPr lang="sk-SK" dirty="0">
                <a:hlinkClick r:id="rId2"/>
              </a:rPr>
              <a:t>https://www.google.sk/search?q=stonka&amp;source=lnms&amp;tbm=isch&amp;sa=X&amp;ved=0ahUKEwih1JvUjfLTAhVEcBoKHUmOCzsQ_AUICigB&amp;biw=1366&amp;bih=651#tbm=isch&amp;q=plody&amp;imgdii=8V74xMUgcWu80M:&amp;imgrc=fM13Rt3n4Vc2OM:&amp;</a:t>
            </a:r>
            <a:r>
              <a:rPr lang="sk-SK" dirty="0" smtClean="0">
                <a:hlinkClick r:id="rId2"/>
              </a:rPr>
              <a:t>spf=1494860109464</a:t>
            </a:r>
            <a:endParaRPr lang="sk-SK" dirty="0" smtClean="0"/>
          </a:p>
          <a:p>
            <a:r>
              <a:rPr lang="sk-SK" dirty="0">
                <a:hlinkClick r:id="rId2"/>
              </a:rPr>
              <a:t>https://www.google.sk/search?q=stonka&amp;source=lnms&amp;tbm=isch&amp;sa=X&amp;ved=0ahUKEwih1JvUjfLTAhVEcBoKHUmOCzsQ_AUICigB&amp;biw=1366&amp;bih=651#tbm=isch&amp;q=plody&amp;imgrc=fM13Rt3n4Vc2OM:&amp;</a:t>
            </a:r>
            <a:r>
              <a:rPr lang="sk-SK" dirty="0" smtClean="0">
                <a:hlinkClick r:id="rId2"/>
              </a:rPr>
              <a:t>spf=1494860109467</a:t>
            </a:r>
            <a:endParaRPr lang="sk-SK" dirty="0" smtClean="0"/>
          </a:p>
          <a:p>
            <a:r>
              <a:rPr lang="sk-SK" dirty="0">
                <a:hlinkClick r:id="rId2"/>
              </a:rPr>
              <a:t>https://www.google.sk/search?q=stonka&amp;source=lnms&amp;tbm=isch&amp;sa=X&amp;ved=0ahUKEwih1JvUjfLTAhVEcBoKHUmOCzsQ_AUICigB&amp;biw=1366&amp;bih=651#tbm=isch&amp;q=+nezrely+plod+jablka&amp;imgdii=MYNrZSPBuTPBFM:&amp;imgrc=bAAKwHSzoB-zbM:&amp;</a:t>
            </a:r>
            <a:r>
              <a:rPr lang="sk-SK" dirty="0" smtClean="0">
                <a:hlinkClick r:id="rId2"/>
              </a:rPr>
              <a:t>spf=1494860109517</a:t>
            </a:r>
            <a:endParaRPr lang="sk-SK" dirty="0" smtClean="0"/>
          </a:p>
          <a:p>
            <a:r>
              <a:rPr lang="sk-SK" dirty="0">
                <a:hlinkClick r:id="rId2"/>
              </a:rPr>
              <a:t>https://www.google.sk/search?q=stonka&amp;source=lnms&amp;tbm=isch&amp;sa=X&amp;ved=0ahUKEwih1JvUjfLTAhVEcBoKHUmOCzsQ_AUICigB&amp;biw=1366&amp;bih=651#tbm=isch&amp;q=+nezrely+plod+jablka&amp;imgdii=zI5izZai0nDrkM:&amp;imgrc=bAAKwHSzoB-zbM:&amp;</a:t>
            </a:r>
            <a:r>
              <a:rPr lang="sk-SK" dirty="0" smtClean="0">
                <a:hlinkClick r:id="rId2"/>
              </a:rPr>
              <a:t>spf=1494860109518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161" y="215011"/>
            <a:ext cx="7368495" cy="62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4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97</Words>
  <Application>Microsoft Office PowerPoint</Application>
  <PresentationFormat>Vlastná</PresentationFormat>
  <Paragraphs>19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Výsek</vt:lpstr>
      <vt:lpstr>Plody rastlín</vt:lpstr>
      <vt:lpstr>plod</vt:lpstr>
      <vt:lpstr>Snímka 3</vt:lpstr>
      <vt:lpstr>Semená- schované vo vnÚtri Plodu</vt:lpstr>
      <vt:lpstr>plody</vt:lpstr>
      <vt:lpstr>Zdroje: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Plody rastlín</dc:title>
  <dc:creator>Renka</dc:creator>
  <cp:lastModifiedBy>Windows User</cp:lastModifiedBy>
  <cp:revision>6</cp:revision>
  <dcterms:created xsi:type="dcterms:W3CDTF">2017-05-15T15:05:44Z</dcterms:created>
  <dcterms:modified xsi:type="dcterms:W3CDTF">2020-06-07T21:26:20Z</dcterms:modified>
</cp:coreProperties>
</file>