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CADD5E-C10C-4B37-A977-5098CCFE2BE5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FDBB38-98FE-42BA-B7CB-E843B1B05B6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00B050"/>
                </a:solidFill>
                <a:latin typeface="AR BERKLEY" pitchFamily="2" charset="0"/>
              </a:rPr>
              <a:t>Podmienky </a:t>
            </a:r>
            <a:r>
              <a:rPr lang="sk-SK" sz="3600" dirty="0" smtClean="0">
                <a:solidFill>
                  <a:srgbClr val="00B050"/>
                </a:solidFill>
                <a:latin typeface="AR BERKLEY" pitchFamily="2" charset="0"/>
              </a:rPr>
              <a:t>klíčenia </a:t>
            </a:r>
            <a:r>
              <a:rPr lang="sk-SK" sz="3600" dirty="0" smtClean="0">
                <a:solidFill>
                  <a:srgbClr val="00B050"/>
                </a:solidFill>
                <a:latin typeface="AR BERKLEY" pitchFamily="2" charset="0"/>
              </a:rPr>
              <a:t>rastlín</a:t>
            </a:r>
            <a:endParaRPr lang="sk-SK" sz="3600" dirty="0">
              <a:solidFill>
                <a:srgbClr val="00B050"/>
              </a:solidFill>
              <a:latin typeface="AR BERKLEY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400" dirty="0">
              <a:solidFill>
                <a:schemeClr val="tx1"/>
              </a:solidFill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ťahov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492897"/>
            <a:ext cx="3781201" cy="252028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AR CENA" pitchFamily="2" charset="0"/>
              </a:rPr>
              <a:t>Pozoruj obrázok- porozmýšľaj, prečo sú semená hrášku namočené vo vode</a:t>
            </a:r>
            <a:endParaRPr lang="sk-SK" sz="20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licky-1-750x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49559"/>
            <a:ext cx="8229600" cy="438912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AR CENA" pitchFamily="2" charset="0"/>
              </a:rPr>
              <a:t>Za akých podmienok naklíčili semienka hrachu?</a:t>
            </a:r>
            <a:endParaRPr lang="sk-SK" sz="2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11-thinkstock-big-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4032448" cy="352839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AR CENA" pitchFamily="2" charset="0"/>
              </a:rPr>
              <a:t>Pozoruj obrázky klíčenia fazule a porozprávaj o jej klíčení</a:t>
            </a:r>
            <a:endParaRPr lang="sk-SK" sz="2400" dirty="0">
              <a:latin typeface="AR CENA" pitchFamily="2" charset="0"/>
            </a:endParaRPr>
          </a:p>
        </p:txBody>
      </p:sp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556792"/>
            <a:ext cx="324036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Klíčenie rastlín – rastlina začína rásť zo semena</a:t>
            </a:r>
          </a:p>
          <a:p>
            <a:r>
              <a:rPr lang="sk-SK" dirty="0" smtClean="0"/>
              <a:t>Klíček- výhonok, ktorý vyrastá zo semena rastlín</a:t>
            </a:r>
          </a:p>
          <a:p>
            <a:r>
              <a:rPr lang="sk-SK" dirty="0" smtClean="0"/>
              <a:t>Naklíčiť môže len zrelé, zdravé semeno rastliny a za daných podmienok- voda, vzduch, teplo, svetlo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Zapamätaj si!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Odpovedz na otázky:</a:t>
            </a:r>
          </a:p>
          <a:p>
            <a:pPr>
              <a:buNone/>
            </a:pPr>
            <a:r>
              <a:rPr lang="sk-SK" dirty="0" smtClean="0"/>
              <a:t>Čo je to klíčenie rastlín?</a:t>
            </a:r>
          </a:p>
          <a:p>
            <a:pPr>
              <a:buNone/>
            </a:pPr>
            <a:r>
              <a:rPr lang="sk-SK" dirty="0" smtClean="0"/>
              <a:t>Čo vzniká pri klíčení rastlín?</a:t>
            </a:r>
          </a:p>
          <a:p>
            <a:pPr>
              <a:buNone/>
            </a:pPr>
            <a:r>
              <a:rPr lang="sk-SK" dirty="0" smtClean="0"/>
              <a:t>Z čoho vyrastá klíček?</a:t>
            </a:r>
          </a:p>
          <a:p>
            <a:pPr>
              <a:buNone/>
            </a:pPr>
            <a:r>
              <a:rPr lang="sk-SK" dirty="0" smtClean="0"/>
              <a:t>Kedy semeno rastliny vyklíči?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Zopakujme si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97</Words>
  <Application>Microsoft Office PowerPoint</Application>
  <PresentationFormat>Prezentácia na obrazovke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Podmienky klíčenia rastlín</vt:lpstr>
      <vt:lpstr>Pozoruj obrázok- porozmýšľaj, prečo sú semená hrášku namočené vo vode</vt:lpstr>
      <vt:lpstr>Za akých podmienok naklíčili semienka hrachu?</vt:lpstr>
      <vt:lpstr>Pozoruj obrázky klíčenia fazule a porozprávaj o jej klíčení</vt:lpstr>
      <vt:lpstr> Zapamätaj si!</vt:lpstr>
      <vt:lpstr>Zopakujme 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Podmienky klíčenia rastlín</dc:title>
  <dc:creator>Miška Vrablová</dc:creator>
  <cp:lastModifiedBy>Magda</cp:lastModifiedBy>
  <cp:revision>6</cp:revision>
  <dcterms:created xsi:type="dcterms:W3CDTF">2018-04-29T14:05:59Z</dcterms:created>
  <dcterms:modified xsi:type="dcterms:W3CDTF">2020-05-10T12:44:21Z</dcterms:modified>
</cp:coreProperties>
</file>