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33"/>
    <a:srgbClr val="66FF33"/>
    <a:srgbClr val="99FF33"/>
    <a:srgbClr val="8000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14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5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2C1D-DC4A-4BF8-AF64-EC35E27D11EF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3657-7226-46D4-B33D-72A7EF4E876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18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3657-7226-46D4-B33D-72A7EF4E8768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40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97FE-272E-4F2E-B8D4-60931181C04A}" type="datetimeFigureOut">
              <a:rPr lang="sk-SK" smtClean="0"/>
              <a:pPr/>
              <a:t>13. 4. 2020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A138-F59D-43A5-A48D-69537406FD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okumenty\Sta&#382;en&#233;%20soubory\edukanmateril\m&#225;lo%20vt&#225;kov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4.png"/><Relationship Id="rId5" Type="http://schemas.openxmlformats.org/officeDocument/2006/relationships/image" Target="../media/image38.gif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ami&#269;kine%20zlo&#382;ky\Hudba\straka_obecna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Sta&#382;en&#233;%20soubory\edukanmateril\sykora_konadra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ami&#269;kine%20zlo&#382;ky\Hudba\vrabec_domaci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okumenty\Sta&#382;en&#233;%20soubory\edukanmateril\ve&#318;a%20vt&#225;&#269;ikov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Sta&#382;en&#233;%20soubory\edukanmateril\drozd.wav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Sta&#382;en&#233;%20soubory\edukanmateril\datel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9.gi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Sta&#382;en&#233;%20soubory\edukanmateril\kuku&#269;ka.WAV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kumenty\Sta&#382;en&#233;%20soubory\edukanmateril\lastovi&#269;ka.wav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215370" cy="1357322"/>
          </a:xfr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>
            <a:prstTxWarp prst="textTriangl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60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228600">
                    <a:srgbClr val="FF99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ŠTEBOTAVÉ</a:t>
            </a:r>
            <a:r>
              <a:rPr lang="sk-SK" sz="6000" b="1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k-SK" sz="6000" b="1" dirty="0" smtClean="0">
                <a:ln w="2857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rgbClr val="FF99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VERŠÍKY</a:t>
            </a:r>
            <a:endParaRPr lang="sk-SK" sz="6000" b="1" dirty="0">
              <a:ln w="28575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rgbClr val="FF99FF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D:\mamičkine zložky\vtacik (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928670"/>
            <a:ext cx="2196358" cy="1166815"/>
          </a:xfrm>
          <a:prstGeom prst="rect">
            <a:avLst/>
          </a:prstGeom>
          <a:noFill/>
        </p:spPr>
      </p:pic>
      <p:pic>
        <p:nvPicPr>
          <p:cNvPr id="1028" name="Picture 4" descr="D:\mamičkine zložky\vtacik (7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857496"/>
            <a:ext cx="809625" cy="847725"/>
          </a:xfrm>
          <a:prstGeom prst="rect">
            <a:avLst/>
          </a:prstGeom>
          <a:noFill/>
        </p:spPr>
      </p:pic>
      <p:pic>
        <p:nvPicPr>
          <p:cNvPr id="8" name="Picture 3" descr="D:\mamičkine zložky\vtacik (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2196358" cy="1166815"/>
          </a:xfrm>
          <a:prstGeom prst="rect">
            <a:avLst/>
          </a:prstGeom>
          <a:noFill/>
        </p:spPr>
      </p:pic>
      <p:pic>
        <p:nvPicPr>
          <p:cNvPr id="9" name="Picture 3" descr="D:\mamičkine zložky\vtacik (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28"/>
            <a:ext cx="2196358" cy="1166815"/>
          </a:xfrm>
          <a:prstGeom prst="rect">
            <a:avLst/>
          </a:prstGeom>
          <a:noFill/>
        </p:spPr>
      </p:pic>
      <p:pic>
        <p:nvPicPr>
          <p:cNvPr id="10" name="Picture 3" descr="D:\mamičkine zložky\vtacik (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14356"/>
            <a:ext cx="2196358" cy="1166815"/>
          </a:xfrm>
          <a:prstGeom prst="rect">
            <a:avLst/>
          </a:prstGeom>
          <a:noFill/>
        </p:spPr>
      </p:pic>
      <p:pic>
        <p:nvPicPr>
          <p:cNvPr id="1029" name="Picture 5" descr="D:\mamičkine zložky\vtacik (14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928934"/>
            <a:ext cx="1028700" cy="942975"/>
          </a:xfrm>
          <a:prstGeom prst="rect">
            <a:avLst/>
          </a:prstGeom>
          <a:noFill/>
        </p:spPr>
      </p:pic>
      <p:pic>
        <p:nvPicPr>
          <p:cNvPr id="1032" name="Picture 8" descr="D:\mamičkine zložky\zvieratka_VTACIK (1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928934"/>
            <a:ext cx="1238250" cy="990600"/>
          </a:xfrm>
          <a:prstGeom prst="rect">
            <a:avLst/>
          </a:prstGeom>
          <a:noFill/>
        </p:spPr>
      </p:pic>
      <p:pic>
        <p:nvPicPr>
          <p:cNvPr id="1033" name="Picture 9" descr="D:\mamičkine zložky\vtacik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2643182"/>
            <a:ext cx="762000" cy="847725"/>
          </a:xfrm>
          <a:prstGeom prst="rect">
            <a:avLst/>
          </a:prstGeom>
          <a:noFill/>
        </p:spPr>
      </p:pic>
      <p:pic>
        <p:nvPicPr>
          <p:cNvPr id="1035" name="Picture 11" descr="D:\mamičkine zložky\13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3000372"/>
            <a:ext cx="1590675" cy="1000125"/>
          </a:xfrm>
          <a:prstGeom prst="rect">
            <a:avLst/>
          </a:prstGeom>
          <a:noFill/>
        </p:spPr>
      </p:pic>
      <p:pic>
        <p:nvPicPr>
          <p:cNvPr id="18" name="málo vtá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785918" y="3214686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1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amičkine zložky\1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3324626" cy="2090744"/>
          </a:xfrm>
          <a:prstGeom prst="rect">
            <a:avLst/>
          </a:prstGeom>
          <a:noFill/>
        </p:spPr>
      </p:pic>
      <p:pic>
        <p:nvPicPr>
          <p:cNvPr id="22531" name="Picture 3" descr="D:\mamičkine zložky\25-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642918"/>
            <a:ext cx="1852918" cy="197644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72066" y="164305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LÁVIK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43372" y="2643182"/>
            <a:ext cx="4036682" cy="3170099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SPIEVA SLÁVIK ROZOCHVENE,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SPIEVA VŠETKÝM DEŤOM.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JEHO PIESEŇ K NEBU LETÍ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LETÍ ŠÍRYM SVETOM.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JEHO PIESEŇ MELODICKÁ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BOLESŤ NÁM UTÍŠI,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 NAJKRAJŠOU MALÓDIOU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ŠTEBOTAVEJ RÍŠI.</a:t>
            </a:r>
          </a:p>
          <a:p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614364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DYDYDY – LÓLÓLÓLÓ- DYDYDYDY – LÓLÓLÓLÓ - DY – LÓLÓLÓLÓ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slávi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500166" y="1428736"/>
            <a:ext cx="461357" cy="500066"/>
          </a:xfrm>
          <a:prstGeom prst="rect">
            <a:avLst/>
          </a:prstGeom>
        </p:spPr>
      </p:pic>
      <p:pic>
        <p:nvPicPr>
          <p:cNvPr id="22532" name="Picture 4" descr="D:\mamičkine zložky\slávik červienka1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496"/>
            <a:ext cx="3810000" cy="2552700"/>
          </a:xfrm>
          <a:prstGeom prst="ellipse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  <a:softEdge rad="317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mičkine zložky\25-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852918" cy="197644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1357298"/>
            <a:ext cx="278153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TRAKA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4" name="Picture 2" descr="D:\mamičkine zložky\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5992"/>
            <a:ext cx="4500594" cy="3062616"/>
          </a:xfrm>
          <a:prstGeom prst="flowChartPunchedCard">
            <a:avLst/>
          </a:prstGeom>
          <a:noFill/>
          <a:effectLst>
            <a:reflection blurRad="6350" stA="50000" endA="300" endPos="55500" dist="101600" dir="5400000" sy="-100000" algn="bl" rotWithShape="0"/>
            <a:softEdge rad="317500"/>
          </a:effectLst>
        </p:spPr>
      </p:pic>
      <p:sp>
        <p:nvSpPr>
          <p:cNvPr id="6" name="TextovéPole 5"/>
          <p:cNvSpPr txBox="1"/>
          <p:nvPr/>
        </p:nvSpPr>
        <p:spPr>
          <a:xfrm>
            <a:off x="5000628" y="642918"/>
            <a:ext cx="345960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HÁDALI SA STRAKY,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KTORÁ KRAJŠIE ŠKRIEKA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KTORÁ MÁ V KRÍDLACH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STRAKATEJŠIE PIERKA.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POROVNALI PIERKA,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ZAŠKRIEKALI ZNOVA.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ROZRIEŠILA ICH SPOR 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MÚDRA  PANI SOVA: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„ŠKRIEKATE ŠKREKĽAVO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VÁŠ ŠKREK JE UŽ TAKÝ –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STRAKATÉ PIERKA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MAJÚ VŠETKY STRAKY.“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000768"/>
            <a:ext cx="920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ČAK – ČAK – ČAK – ČAK – ČA – RA –RA – RA- RAK – ČAK – ČAK – ČAK - ČA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5" name="Picture 3" descr="D:\mamičkine zložky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2786058"/>
            <a:ext cx="1071538" cy="1051193"/>
          </a:xfrm>
          <a:prstGeom prst="rect">
            <a:avLst/>
          </a:prstGeom>
          <a:noFill/>
        </p:spPr>
      </p:pic>
      <p:pic>
        <p:nvPicPr>
          <p:cNvPr id="9" name="straka_obec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2428868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7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mičkine zložky\25-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1852918" cy="197644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1571612"/>
            <a:ext cx="3430747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ÝKORKA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6248" y="2786058"/>
            <a:ext cx="41937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SNEH ZASYPAL VŠETKO VÔKOL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MRÁZ ŠTÍPE LÍČKA,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VTÁČIKY SA ZIMOU TRASÚ,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HĽADIA DO NEBÍČKA.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AJ SÝKORKA PRILETELA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ONA JE UŽ TAKÁ,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SADÁ DEŤOM NA KŔMIDLA,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OMRVINKY ČAKÁ.</a:t>
            </a:r>
          </a:p>
          <a:p>
            <a:endParaRPr lang="sk-SK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6072206"/>
            <a:ext cx="9434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CÍ – CÍ – C´- CIT – ČU – R –R –R- CÍ – CÍ </a:t>
            </a:r>
            <a:r>
              <a:rPr lang="sk-SK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CÍ</a:t>
            </a: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CIT – ČU – R –R –R –CÍ –CÍ - CÍ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2" name="Picture 2" descr="D:\mamičkine zložky\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290"/>
            <a:ext cx="2362200" cy="2705100"/>
          </a:xfrm>
          <a:prstGeom prst="rect">
            <a:avLst/>
          </a:prstGeom>
          <a:noFill/>
        </p:spPr>
      </p:pic>
      <p:pic>
        <p:nvPicPr>
          <p:cNvPr id="25603" name="Picture 3" descr="D:\mamičkine zložky\pZU_60129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86058"/>
            <a:ext cx="3417950" cy="2590806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</p:spPr>
      </p:pic>
      <p:pic>
        <p:nvPicPr>
          <p:cNvPr id="8" name="sykora_konad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786" y="3571876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3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mamičkine zložky\25-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306251" cy="22500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00232" y="1500174"/>
            <a:ext cx="286809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RABEC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7" name="Picture 3" descr="D:\mamičkine zložky\marta_e_167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287111" cy="3292877"/>
          </a:xfrm>
          <a:prstGeom prst="parallelogram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785786" y="2428868"/>
            <a:ext cx="41569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ČIM – ČA – RA – RA ČIM –ČA – RI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ČVIRIKÁM UŽ OD JARI.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ČVIRIKÁVAM AKO NIK,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 SOM VRABEC ČVIRIRIK.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ČVIRIKAJÚ VRABCI NAŠI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HUMNE AJ NA SALAŠI.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NÁŠ BODRÍK SA STÁLE JAŠÍ,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VYSKAKUJE, VRABCE PLAŠÍ.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000768"/>
            <a:ext cx="962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ČIM – ČA- RA - RA – ČIM – ČA –RI – ČILP – ČILP –ČILP – ČIM – ČA – RA - RA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 descr="D:\mamičkine zložky\vtacik (14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857232"/>
            <a:ext cx="1028700" cy="942975"/>
          </a:xfrm>
          <a:prstGeom prst="rect">
            <a:avLst/>
          </a:prstGeom>
          <a:noFill/>
        </p:spPr>
      </p:pic>
      <p:pic>
        <p:nvPicPr>
          <p:cNvPr id="26629" name="Picture 5" descr="D:\mamičkine zložky\vtacik (4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857760"/>
            <a:ext cx="1083070" cy="1204915"/>
          </a:xfrm>
          <a:prstGeom prst="rect">
            <a:avLst/>
          </a:prstGeom>
          <a:noFill/>
        </p:spPr>
      </p:pic>
      <p:pic>
        <p:nvPicPr>
          <p:cNvPr id="10" name="vrabec_domac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858148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21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772400" cy="10715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sk-SK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TÁČI KONCERT</a:t>
            </a:r>
            <a:endParaRPr lang="sk-SK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2000240"/>
            <a:ext cx="6878806" cy="369331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KONCERTNEJ SÁLE  ZVANEJ SVET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KONÁ SA KONCERT VESELÝ.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NIE SÚ TU HUSLE, ČELA NIET,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 ANI DIRIGENTA NIETO A PREDSA KAŽDÝ VTÁČIK VIE TO,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ŽE KONCERT RIADI DIRIGENT.</a:t>
            </a:r>
          </a:p>
          <a:p>
            <a:pPr algn="ctr"/>
            <a:endParaRPr lang="sk-SK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SPEVÁCI  Z NEBA  ZLETELI, 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UŽ ZNEJE ICH SPEV VESELÝ.</a:t>
            </a:r>
          </a:p>
          <a:p>
            <a:pPr algn="ctr"/>
            <a:endParaRPr lang="sk-SK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NÁSTROJE – ÚTLE ZOBÁČIKY,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SLÁČIKY – MALÉ JAZÝČKY.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 ZAHRAŤ BEZ NÔT VEĽKÚ SKLADBU</a:t>
            </a:r>
          </a:p>
          <a:p>
            <a:pPr algn="ctr"/>
            <a:r>
              <a:rPr lang="sk-SK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AJ VTÁČIK CELKOM MALIČKÝ</a:t>
            </a:r>
            <a:endParaRPr lang="sk-SK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D:\mamičkine zložky\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9682"/>
            <a:ext cx="4643470" cy="1293106"/>
          </a:xfrm>
          <a:prstGeom prst="rect">
            <a:avLst/>
          </a:prstGeom>
          <a:noFill/>
        </p:spPr>
      </p:pic>
      <p:pic>
        <p:nvPicPr>
          <p:cNvPr id="1027" name="Picture 3" descr="D:\mamičkine zložky\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86124"/>
            <a:ext cx="2857500" cy="1952625"/>
          </a:xfrm>
          <a:prstGeom prst="rect">
            <a:avLst/>
          </a:prstGeom>
          <a:noFill/>
        </p:spPr>
      </p:pic>
      <p:pic>
        <p:nvPicPr>
          <p:cNvPr id="1028" name="Picture 4" descr="D:\mamičkine zložky\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786322"/>
            <a:ext cx="304800" cy="361950"/>
          </a:xfrm>
          <a:prstGeom prst="rect">
            <a:avLst/>
          </a:prstGeom>
          <a:noFill/>
        </p:spPr>
      </p:pic>
      <p:pic>
        <p:nvPicPr>
          <p:cNvPr id="1029" name="Picture 5" descr="D:\mamičkine zložky\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214554"/>
            <a:ext cx="1695450" cy="857250"/>
          </a:xfrm>
          <a:prstGeom prst="rect">
            <a:avLst/>
          </a:prstGeom>
          <a:noFill/>
        </p:spPr>
      </p:pic>
      <p:pic>
        <p:nvPicPr>
          <p:cNvPr id="1030" name="Picture 6" descr="D:\mamičkine zložky\2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429264"/>
            <a:ext cx="1276350" cy="1257300"/>
          </a:xfrm>
          <a:prstGeom prst="rect">
            <a:avLst/>
          </a:prstGeom>
          <a:noFill/>
        </p:spPr>
      </p:pic>
      <p:pic>
        <p:nvPicPr>
          <p:cNvPr id="1031" name="Picture 7" descr="D:\mamičkine zložky\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428736"/>
            <a:ext cx="791314" cy="642942"/>
          </a:xfrm>
          <a:prstGeom prst="rect">
            <a:avLst/>
          </a:prstGeom>
          <a:noFill/>
        </p:spPr>
      </p:pic>
      <p:pic>
        <p:nvPicPr>
          <p:cNvPr id="13" name="veľa vtáčik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358082" y="3357562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96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amičkine zložky\25-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000264" cy="183932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71670" y="250030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OCIAN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9" name="Picture 3" descr="D:\mamičkine zložky\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00108"/>
            <a:ext cx="1485900" cy="18954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142976" y="3429000"/>
            <a:ext cx="321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Kráča bocian, kráča</a:t>
            </a:r>
          </a:p>
          <a:p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mláke nohy máča.</a:t>
            </a:r>
          </a:p>
          <a:p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Keď tu zrazu naďabí</a:t>
            </a:r>
          </a:p>
          <a:p>
            <a:r>
              <a:rPr lang="pl-PL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ryby a na žaby.</a:t>
            </a:r>
            <a:endParaRPr lang="sk-SK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 descr="D:\mamičkine zložky\Bocian_Biely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857232"/>
            <a:ext cx="3175000" cy="4508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714348" y="5929330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KLIPI </a:t>
            </a:r>
            <a:r>
              <a:rPr lang="sk-SK" sz="2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KLAPI – KLIPI – KLAPI </a:t>
            </a:r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KLAP</a:t>
            </a:r>
            <a:endParaRPr lang="sk-SK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mičkine zložky\25-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2044324" cy="17972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714612" y="1000108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ROZD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D:\mamičkine zložky\Turdus_merulaA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42"/>
            <a:ext cx="3464913" cy="2428892"/>
          </a:xfrm>
          <a:prstGeom prst="snip2DiagRect">
            <a:avLst/>
          </a:prstGeom>
          <a:noFill/>
          <a:ln w="28575">
            <a:solidFill>
              <a:srgbClr val="002060"/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/>
        </p:spPr>
      </p:pic>
      <p:pic>
        <p:nvPicPr>
          <p:cNvPr id="8" name="droz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72066" y="714356"/>
            <a:ext cx="428628" cy="2988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285852" y="2500306"/>
            <a:ext cx="3451587" cy="286232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ČIERNY DROZD NA SVITE 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ČÍTA SVOJE NOTY.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MILÝM SPEVOM BUDÍ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ĽUDÍ DO ROBOTY.</a:t>
            </a:r>
          </a:p>
          <a:p>
            <a:pPr algn="ctr"/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KOŠATOM STROME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VYPISKUJE ZRÁNA,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KEĎ SA VEČER ZOTMÍ,</a:t>
            </a:r>
          </a:p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SPEVOM CHVÁLI PÁNA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42976" y="5715016"/>
            <a:ext cx="760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 –TAK-TAK-TAK- DUK- DUK – DIX – DIX – DIX –TAK – TAK 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4" descr="D:\mamičkine zložky\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2231476" cy="13906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8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mamičkine zložky\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779" y="3000372"/>
            <a:ext cx="1743221" cy="2119598"/>
          </a:xfrm>
          <a:prstGeom prst="rect">
            <a:avLst/>
          </a:prstGeom>
          <a:noFill/>
        </p:spPr>
      </p:pic>
      <p:pic>
        <p:nvPicPr>
          <p:cNvPr id="3074" name="Picture 2" descr="D:\mamičkine zložky\ladislav_tabi_192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290"/>
            <a:ext cx="2428892" cy="3400448"/>
          </a:xfrm>
          <a:prstGeom prst="flowChartConnector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075" name="Picture 3" descr="D:\mamičkine zložky\25-d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500042"/>
            <a:ext cx="1679382" cy="147638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57554" y="285728"/>
            <a:ext cx="714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ˇ</a:t>
            </a:r>
            <a:endParaRPr kumimoji="0" lang="sk-SK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71934" y="1071546"/>
            <a:ext cx="213391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ATEĽ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71934" y="2071678"/>
            <a:ext cx="4131259" cy="2554545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KLOPI, KLOPI, KLOPI, KLOP,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ĎATEĽ NAŠIEL DOBRÝ DŽOB.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PREKLEPÁVA CHORÉ STROMY,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ČERVOTOČE V DIERE LOVÍ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ODDYCHU ANI REČI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VYTRVALO STROMY LIEČI.</a:t>
            </a:r>
          </a:p>
          <a:p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786" y="4714884"/>
            <a:ext cx="804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 – GI – GI –GI –KIK – KIK –KIK –GI-GI-GI-GI – KIK- KIK - KIK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da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071670" y="785794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74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076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mamičkine zložky\258px-Blue_Rock_Pigeon_I2_IMG_78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3610197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D:\mamičkine zložky\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14290"/>
            <a:ext cx="1714500" cy="1990725"/>
          </a:xfrm>
          <a:prstGeom prst="rect">
            <a:avLst/>
          </a:prstGeom>
          <a:noFill/>
        </p:spPr>
      </p:pic>
      <p:pic>
        <p:nvPicPr>
          <p:cNvPr id="19461" name="Picture 5" descr="D:\mamičkine zložky\25-h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000108"/>
            <a:ext cx="2437220" cy="211932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357818" y="221455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OLUB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7620" y="3143248"/>
            <a:ext cx="4878259" cy="286232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NAŠA BETKA NA NÁMESTIE 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CHODÍ VEĽMI RADA.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RADOSTI VYSKAKUJE,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KEĎ HOLÚBKY ZBADÁ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KEĎ HOLÚBKOM NA ZEM DROBÍ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OMRVINKY Z CHLEBA,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 STRIECH VŠETCI KU NEJ ZLIETNU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V OČIACH MÁ KUS NEBA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holu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0430" y="2357430"/>
            <a:ext cx="376238" cy="37623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7158" y="607220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HÚHÚ – U – HÚHÚ –U – HÚHÚ – U – GRU – U - HU – GRU – U - HU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2" name="Picture 6" descr="D:\mamičkine zložky\1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1643050"/>
            <a:ext cx="857256" cy="982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amičkine zložky\zvieratka_VTACIK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1327548" cy="1062038"/>
          </a:xfrm>
          <a:prstGeom prst="rect">
            <a:avLst/>
          </a:prstGeom>
          <a:noFill/>
        </p:spPr>
      </p:pic>
      <p:pic>
        <p:nvPicPr>
          <p:cNvPr id="20483" name="Picture 3" descr="D:\mamičkine zložky\25-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2108606" cy="183357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500166" y="1357298"/>
            <a:ext cx="4000528" cy="1015663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UKUČKA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2500306"/>
            <a:ext cx="4437433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KUKUK – KUKUK – KUKUK – KUKU,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PONAD HORY, PONAD LÚKU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KUKUČKA NÁM KUKÚKA,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RADOSŤ Z JARI PONÚKA.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NEĎALEKO OD SALAŠA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CUDZÍCH HNUEZD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VAJCIA ZNÁŠA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kukuč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57752" y="1571612"/>
            <a:ext cx="428628" cy="428628"/>
          </a:xfrm>
          <a:prstGeom prst="rect">
            <a:avLst/>
          </a:prstGeom>
        </p:spPr>
      </p:pic>
      <p:pic>
        <p:nvPicPr>
          <p:cNvPr id="20485" name="Picture 5" descr="D:\mamičkine zložky\220px-Kuckuck_(Cuculus_canorus)_by_Tim_Peuker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928670"/>
            <a:ext cx="4290796" cy="2867032"/>
          </a:xfrm>
          <a:prstGeom prst="parallelogram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9" name="TextovéPole 8"/>
          <p:cNvSpPr txBox="1"/>
          <p:nvPr/>
        </p:nvSpPr>
        <p:spPr>
          <a:xfrm>
            <a:off x="785786" y="550070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Kukuk – kukuk – kukuk – kvikkvik – kvikkvik – koik - koik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8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mamičkine zložky\25-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163378" cy="208518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00232" y="1142984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ASTOVIČKA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 descr="D:\mamičkine zložky\91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2222500" cy="2984500"/>
          </a:xfrm>
          <a:prstGeom prst="hexagon">
            <a:avLst/>
          </a:prstGeom>
          <a:noFill/>
          <a:effectLst>
            <a:glow rad="101600">
              <a:srgbClr val="FFFF00">
                <a:alpha val="60000"/>
              </a:srgbClr>
            </a:glow>
            <a:reflection blurRad="6350" stA="50000" endA="295" endPos="92000" dist="101600" dir="5400000" sy="-100000" algn="bl" rotWithShape="0"/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1071538" y="2285992"/>
            <a:ext cx="45913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LASTOVIČKY ŠTEBOTALI, 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ŽE SI SPRAVIA DOMČEK MALÝ.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NAKRESLILI BLATOM PLÁNY 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 ODKVAPOM AKO VLANI</a:t>
            </a:r>
          </a:p>
          <a:p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BODKA K BODKE – BOLA ČIARA,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RADOSŤOU IM OČI ŽIARIA.</a:t>
            </a:r>
          </a:p>
          <a:p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KÚSKY BLATA POZLIEPALI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POSTAVILI DOMČEK MALÝ</a:t>
            </a:r>
          </a:p>
          <a:p>
            <a:pPr>
              <a:buFontTx/>
              <a:buChar char="-"/>
            </a:pPr>
            <a:endParaRPr lang="sk-SK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 ŇOM BUDÚ SNÍŤ SVOJE SNÍČKY</a:t>
            </a:r>
          </a:p>
          <a:p>
            <a:pPr>
              <a:buFontTx/>
              <a:buChar char="-"/>
            </a:pP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ŠTEBOTAVÉ LASTOVIČKY.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07220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VIT – VIT – VIT – VIT – VIDEVIT – VIT – VIT – VIT – VIDEVIT – VIT – VIT – VIT - VIT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8" name="Picture 4" descr="D:\mamičkine zložky\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928670"/>
            <a:ext cx="783266" cy="812275"/>
          </a:xfrm>
          <a:prstGeom prst="rect">
            <a:avLst/>
          </a:prstGeom>
          <a:noFill/>
        </p:spPr>
      </p:pic>
      <p:pic>
        <p:nvPicPr>
          <p:cNvPr id="8" name="lastovičk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86578" y="785794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1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mičkine zložky\25-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1852918" cy="197644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1357298"/>
            <a:ext cx="18293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650" name="Picture 2" descr="D:\mamičkine zložky\s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00042"/>
            <a:ext cx="3543300" cy="4467225"/>
          </a:xfrm>
          <a:prstGeom prst="flowChartAlternateProcess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317500"/>
          </a:effectLst>
        </p:spPr>
      </p:pic>
      <p:sp>
        <p:nvSpPr>
          <p:cNvPr id="5" name="Obdélník 4"/>
          <p:cNvSpPr/>
          <p:nvPr/>
        </p:nvSpPr>
        <p:spPr>
          <a:xfrm>
            <a:off x="357158" y="2357430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KTO TO V NOCI HÚKA</a:t>
            </a:r>
            <a:b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KONÁRI BUKA?</a:t>
            </a:r>
            <a:b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TÁ SOVA STARÁ</a:t>
            </a:r>
            <a:b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TAKÉ DIVY STVÁRA.</a:t>
            </a:r>
            <a:b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VESELO SI HÚKA</a:t>
            </a:r>
            <a:b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KONÁRI BUKA</a:t>
            </a:r>
            <a:endParaRPr lang="sk-SK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3042" y="5643578"/>
            <a:ext cx="588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HÚ – HÚ – HÚ – HÚ – HU – HU – HU -HU</a:t>
            </a:r>
            <a:endParaRPr lang="sk-SK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so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5074" y="2071678"/>
            <a:ext cx="500066" cy="500066"/>
          </a:xfrm>
          <a:prstGeom prst="rect">
            <a:avLst/>
          </a:prstGeom>
        </p:spPr>
      </p:pic>
      <p:pic>
        <p:nvPicPr>
          <p:cNvPr id="27651" name="Picture 3" descr="D:\mamičkine zložky\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286256"/>
            <a:ext cx="1524001" cy="2175643"/>
          </a:xfrm>
          <a:prstGeom prst="rect">
            <a:avLst/>
          </a:prstGeom>
          <a:noFill/>
        </p:spPr>
      </p:pic>
      <p:pic>
        <p:nvPicPr>
          <p:cNvPr id="27652" name="Picture 4" descr="D:\mamičkine zložky\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0"/>
            <a:ext cx="1962150" cy="1476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649</Words>
  <Application>Microsoft Office PowerPoint</Application>
  <PresentationFormat>Prezentácia na obrazovke (4:3)</PresentationFormat>
  <Paragraphs>130</Paragraphs>
  <Slides>13</Slides>
  <Notes>1</Notes>
  <HiddenSlides>0</HiddenSlides>
  <MMClips>12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Arial Unicode MS</vt:lpstr>
      <vt:lpstr>Bookman Old Style</vt:lpstr>
      <vt:lpstr>Calibri</vt:lpstr>
      <vt:lpstr>Times New Roman</vt:lpstr>
      <vt:lpstr>Motív Office</vt:lpstr>
      <vt:lpstr>ŠTEBOTAVÉ VERŠÍKY</vt:lpstr>
      <vt:lpstr>VTÁČI KONCERT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NoteBook</cp:lastModifiedBy>
  <cp:revision>99</cp:revision>
  <dcterms:created xsi:type="dcterms:W3CDTF">2010-04-05T10:41:15Z</dcterms:created>
  <dcterms:modified xsi:type="dcterms:W3CDTF">2020-04-13T09:41:45Z</dcterms:modified>
</cp:coreProperties>
</file>