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Rozširovanie semien rastlín 1. časť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63159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Púpava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867984"/>
          </a:xfrm>
        </p:spPr>
        <p:txBody>
          <a:bodyPr>
            <a:normAutofit/>
          </a:bodyPr>
          <a:lstStyle/>
          <a:p>
            <a:r>
              <a:rPr lang="sk-SK" dirty="0" err="1" smtClean="0"/>
              <a:t>Danielko</a:t>
            </a:r>
            <a:r>
              <a:rPr lang="sk-SK" dirty="0" smtClean="0"/>
              <a:t> a </a:t>
            </a:r>
            <a:r>
              <a:rPr lang="sk-SK" dirty="0" err="1" smtClean="0"/>
              <a:t>Jasmínka</a:t>
            </a:r>
            <a:r>
              <a:rPr lang="sk-SK" dirty="0" smtClean="0"/>
              <a:t> sedeli na lúke a oddychovali. </a:t>
            </a:r>
            <a:r>
              <a:rPr lang="sk-SK" dirty="0" err="1" smtClean="0"/>
              <a:t>Jasmínka</a:t>
            </a:r>
            <a:r>
              <a:rPr lang="sk-SK" dirty="0" smtClean="0"/>
              <a:t> obdivovala krásne kvety, ktoré práve kvitli. Spomenula si na ich mená: zvonček, sedmokráska, králik, púpava. Zrazu začula tichý nárek jednej púpavy v tráve. </a:t>
            </a:r>
          </a:p>
          <a:p>
            <a:r>
              <a:rPr lang="sk-SK" dirty="0" smtClean="0"/>
              <a:t>„Prečo plačeš: „ opýtala sa </a:t>
            </a:r>
            <a:r>
              <a:rPr lang="sk-SK" dirty="0" err="1" smtClean="0"/>
              <a:t>Jasmínka</a:t>
            </a:r>
            <a:r>
              <a:rPr lang="sk-SK" dirty="0" smtClean="0"/>
              <a:t>.</a:t>
            </a:r>
          </a:p>
          <a:p>
            <a:r>
              <a:rPr lang="sk-SK" dirty="0" smtClean="0"/>
              <a:t>„Zlostím sa, pretože neviem lietať ako včielky, motýle či vtáčiky!“ vyžalovala sa púpava. </a:t>
            </a:r>
          </a:p>
          <a:p>
            <a:r>
              <a:rPr lang="sk-SK" dirty="0" smtClean="0"/>
              <a:t>„Prestaň sa mračiť,“ povedal jej </a:t>
            </a:r>
            <a:r>
              <a:rPr lang="sk-SK" dirty="0" err="1" smtClean="0"/>
              <a:t>Danielko</a:t>
            </a:r>
            <a:r>
              <a:rPr lang="sk-SK" dirty="0" smtClean="0"/>
              <a:t> a šibalsky sa na ňu usmial. „Pekne sa usmej, a pohraj sa so včielkami a s motýlikmi. Uvidíš, potom budeš aj ty lietať,“ poradil jej.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04656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Púpava sa hneď začala usmievať. Zavolala včielky a motýle a začala spolu s nimi veselo tancovať vo vetre. Večer bola taká unavená, že už nevládala ani udržať otvorené očká.  Ráno ju však zobudilo slabulinké šušťanie. To fúkal vetrík a vďaka nemu z odkvitnutej púpavy odletovali semienka na páperistých padáčikoch. </a:t>
            </a:r>
          </a:p>
          <a:p>
            <a:r>
              <a:rPr lang="sk-SK" dirty="0" smtClean="0"/>
              <a:t>„</a:t>
            </a:r>
            <a:r>
              <a:rPr lang="sk-SK" dirty="0" err="1" smtClean="0"/>
              <a:t>Jééééj</a:t>
            </a:r>
            <a:r>
              <a:rPr lang="sk-SK" dirty="0" smtClean="0"/>
              <a:t>, veď ja lietam!“ potešila sa púpava. Rozosmiala sa a rozhojdala sa ešte viac. Keď sa na ňu prišla pozrieť </a:t>
            </a:r>
            <a:r>
              <a:rPr lang="sk-SK" dirty="0" err="1" smtClean="0"/>
              <a:t>Jasmínka</a:t>
            </a:r>
            <a:r>
              <a:rPr lang="sk-SK" dirty="0" smtClean="0"/>
              <a:t> a </a:t>
            </a:r>
            <a:r>
              <a:rPr lang="sk-SK" dirty="0" err="1" smtClean="0"/>
              <a:t>Danielko</a:t>
            </a:r>
            <a:r>
              <a:rPr lang="sk-SK" dirty="0" smtClean="0"/>
              <a:t>, našli z nej len malú holú hlavičku, ktorá kývala odlietajúcim padáčikom.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96304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sz="4800" b="1" dirty="0" smtClean="0"/>
          </a:p>
          <a:p>
            <a:r>
              <a:rPr lang="sk-SK" sz="4800" b="1" dirty="0" smtClean="0"/>
              <a:t>Čo sa stalo s púpavou?</a:t>
            </a:r>
          </a:p>
          <a:p>
            <a:r>
              <a:rPr lang="sk-SK" sz="4800" b="1" dirty="0" smtClean="0"/>
              <a:t>Lietala naozaj?</a:t>
            </a:r>
          </a:p>
          <a:p>
            <a:r>
              <a:rPr lang="sk-SK" sz="4800" b="1" dirty="0" smtClean="0"/>
              <a:t>Na čo slúžia malé padáčiky?</a:t>
            </a:r>
            <a:endParaRPr lang="sk-SK" sz="4800" b="1" dirty="0"/>
          </a:p>
        </p:txBody>
      </p:sp>
    </p:spTree>
    <p:extLst>
      <p:ext uri="{BB962C8B-B14F-4D97-AF65-F5344CB8AC3E}">
        <p14:creationId xmlns:p14="http://schemas.microsoft.com/office/powerpoint/2010/main" xmlns="" val="393385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Str. 87/1   </a:t>
            </a:r>
            <a:r>
              <a:rPr lang="sk-SK" dirty="0"/>
              <a:t>Čo vidíš na obrázku?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20236"/>
          </a:xfrm>
        </p:spPr>
        <p:txBody>
          <a:bodyPr>
            <a:normAutofit fontScale="55000" lnSpcReduction="20000"/>
          </a:bodyPr>
          <a:lstStyle/>
          <a:p>
            <a:r>
              <a:rPr lang="sk-SK" sz="4400" dirty="0" smtClean="0"/>
              <a:t>Čo keby sa semená nevedeli </a:t>
            </a:r>
          </a:p>
          <a:p>
            <a:pPr marL="0" indent="0">
              <a:buNone/>
            </a:pPr>
            <a:r>
              <a:rPr lang="sk-SK" sz="4400" dirty="0"/>
              <a:t> </a:t>
            </a:r>
            <a:r>
              <a:rPr lang="sk-SK" sz="4400" dirty="0" smtClean="0"/>
              <a:t>  rozširovať ďaleko do okolia? </a:t>
            </a:r>
          </a:p>
          <a:p>
            <a:pPr marL="0" indent="0">
              <a:buNone/>
            </a:pPr>
            <a:endParaRPr lang="sk-SK" sz="4400" dirty="0" smtClean="0"/>
          </a:p>
          <a:p>
            <a:r>
              <a:rPr lang="sk-SK" sz="4400" dirty="0" smtClean="0"/>
              <a:t>Ktoré  podmienky potrebujú </a:t>
            </a:r>
          </a:p>
          <a:p>
            <a:pPr marL="0" indent="0">
              <a:buNone/>
            </a:pPr>
            <a:r>
              <a:rPr lang="sk-SK" sz="4400" dirty="0"/>
              <a:t> </a:t>
            </a:r>
            <a:r>
              <a:rPr lang="sk-SK" sz="4400" dirty="0" smtClean="0"/>
              <a:t>  rastliny pre svoj života a rast?</a:t>
            </a:r>
          </a:p>
          <a:p>
            <a:pPr marL="0" indent="0">
              <a:buNone/>
            </a:pPr>
            <a:endParaRPr lang="sk-SK" sz="4400" dirty="0" smtClean="0"/>
          </a:p>
          <a:p>
            <a:r>
              <a:rPr lang="sk-SK" sz="4400" dirty="0" smtClean="0"/>
              <a:t>Čo by sa stalo, ak by rastliny </a:t>
            </a:r>
          </a:p>
          <a:p>
            <a:pPr marL="0" indent="0">
              <a:buNone/>
            </a:pPr>
            <a:r>
              <a:rPr lang="sk-SK" sz="4400" dirty="0"/>
              <a:t> </a:t>
            </a:r>
            <a:r>
              <a:rPr lang="sk-SK" sz="4400" dirty="0" smtClean="0"/>
              <a:t>  rástli príliš husto vedľa seba?</a:t>
            </a:r>
          </a:p>
          <a:p>
            <a:endParaRPr lang="sk-SK" dirty="0" smtClean="0"/>
          </a:p>
          <a:p>
            <a:r>
              <a:rPr lang="sk-SK" dirty="0" smtClean="0"/>
              <a:t>	</a:t>
            </a:r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4783" y="2336873"/>
            <a:ext cx="4449399" cy="3355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8162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Zápisník cestovateľov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Semená</a:t>
            </a:r>
            <a:r>
              <a:rPr lang="sk-SK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niektorých rastlín </a:t>
            </a:r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 prispôsobené tomu</a:t>
            </a:r>
            <a:r>
              <a:rPr lang="sk-SK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aby sa mohli </a:t>
            </a:r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rozširovať do okolia.</a:t>
            </a:r>
          </a:p>
          <a:p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Rozširujú sa čo najďalej </a:t>
            </a:r>
            <a:r>
              <a:rPr lang="sk-SK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 svojej </a:t>
            </a:r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materskej rastliny, </a:t>
            </a:r>
            <a:r>
              <a:rPr lang="sk-SK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aby mali dostatočný </a:t>
            </a:r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priestor pre svoj rast</a:t>
            </a:r>
            <a:r>
              <a:rPr lang="sk-SK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Semená rastlín </a:t>
            </a:r>
            <a:r>
              <a:rPr lang="sk-SK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 môžu rozširovať </a:t>
            </a:r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pomocou vzduchu, vody, živočíchov, </a:t>
            </a:r>
            <a:r>
              <a:rPr lang="sk-SK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aj </a:t>
            </a:r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človeka</a:t>
            </a:r>
            <a:r>
              <a:rPr lang="sk-SK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ale aj </a:t>
            </a:r>
            <a:r>
              <a:rPr lang="sk-SK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samostatne.</a:t>
            </a:r>
            <a:endParaRPr lang="sk-SK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113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87/2 Pozoruj obrázky plodov so semenami.</a:t>
            </a:r>
            <a:endParaRPr lang="sk-SK" dirty="0"/>
          </a:p>
        </p:txBody>
      </p:sp>
      <p:pic>
        <p:nvPicPr>
          <p:cNvPr id="4" name="Zástupný objekt pre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7018" y="2336800"/>
            <a:ext cx="7821939" cy="3598863"/>
          </a:xfrm>
          <a:prstGeom prst="rect">
            <a:avLst/>
          </a:prstGeom>
        </p:spPr>
      </p:pic>
      <p:sp>
        <p:nvSpPr>
          <p:cNvPr id="8" name="Obdĺžnik 7"/>
          <p:cNvSpPr/>
          <p:nvPr/>
        </p:nvSpPr>
        <p:spPr>
          <a:xfrm>
            <a:off x="3696789" y="5434149"/>
            <a:ext cx="1790462" cy="29231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smtClean="0">
                <a:solidFill>
                  <a:schemeClr val="bg1"/>
                </a:solidFill>
              </a:rPr>
              <a:t>TOPOĽ</a:t>
            </a:r>
            <a:endParaRPr lang="sk-SK" sz="1600" b="1" dirty="0">
              <a:solidFill>
                <a:schemeClr val="bg1"/>
              </a:solidFill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1712086" y="5434149"/>
            <a:ext cx="1788760" cy="29231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b="1" dirty="0" smtClean="0">
                <a:solidFill>
                  <a:schemeClr val="bg1"/>
                </a:solidFill>
              </a:rPr>
              <a:t>LOPÚCH</a:t>
            </a:r>
            <a:endParaRPr lang="sk-SK" sz="1400" b="1" dirty="0">
              <a:solidFill>
                <a:schemeClr val="bg1"/>
              </a:solidFill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7471954" y="5434149"/>
            <a:ext cx="1763486" cy="2923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b="1" dirty="0" smtClean="0">
                <a:solidFill>
                  <a:schemeClr val="bg1"/>
                </a:solidFill>
              </a:rPr>
              <a:t>JAVOR</a:t>
            </a:r>
            <a:endParaRPr lang="sk-SK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3952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Použitá literatúra: Rút </a:t>
            </a:r>
            <a:r>
              <a:rPr lang="sk-SK" dirty="0" err="1" smtClean="0"/>
              <a:t>Dobišová</a:t>
            </a:r>
            <a:r>
              <a:rPr lang="sk-SK" dirty="0" smtClean="0"/>
              <a:t> </a:t>
            </a:r>
            <a:r>
              <a:rPr lang="sk-SK" dirty="0" err="1" smtClean="0"/>
              <a:t>Adame</a:t>
            </a:r>
            <a:r>
              <a:rPr lang="sk-SK" dirty="0" smtClean="0"/>
              <a:t> – Oľga Kováčiková: Prvouka pre druhákov a Metodické komentáre  pre Prvouku pre druhákov.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5947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906</TotalTime>
  <Words>357</Words>
  <Application>Microsoft Office PowerPoint</Application>
  <PresentationFormat>Vlastná</PresentationFormat>
  <Paragraphs>33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Berlín</vt:lpstr>
      <vt:lpstr>Rozširovanie semien rastlín 1. časť</vt:lpstr>
      <vt:lpstr>Púpava</vt:lpstr>
      <vt:lpstr>Snímka 3</vt:lpstr>
      <vt:lpstr>Snímka 4</vt:lpstr>
      <vt:lpstr>Str. 87/1   Čo vidíš na obrázku?</vt:lpstr>
      <vt:lpstr>Zápisník cestovateľov</vt:lpstr>
      <vt:lpstr>87/2 Pozoruj obrázky plodov so semenami.</vt:lpstr>
      <vt:lpstr>Ďakujem za pozornosť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Rozširovanie semien rastlín 1. časť</dc:title>
  <dc:creator>ZS s MS 3</dc:creator>
  <cp:lastModifiedBy>Magda</cp:lastModifiedBy>
  <cp:revision>14</cp:revision>
  <dcterms:created xsi:type="dcterms:W3CDTF">2020-04-19T09:41:25Z</dcterms:created>
  <dcterms:modified xsi:type="dcterms:W3CDTF">2020-05-31T20:25:01Z</dcterms:modified>
</cp:coreProperties>
</file>