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7" r:id="rId3"/>
    <p:sldId id="268" r:id="rId4"/>
    <p:sldId id="269" r:id="rId5"/>
    <p:sldId id="270" r:id="rId6"/>
    <p:sldId id="271" r:id="rId7"/>
    <p:sldId id="257" r:id="rId8"/>
    <p:sldId id="258" r:id="rId9"/>
    <p:sldId id="261" r:id="rId10"/>
    <p:sldId id="260" r:id="rId11"/>
    <p:sldId id="259" r:id="rId12"/>
    <p:sldId id="263" r:id="rId13"/>
    <p:sldId id="264" r:id="rId14"/>
    <p:sldId id="266" r:id="rId15"/>
    <p:sldId id="265" r:id="rId16"/>
    <p:sldId id="262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42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9A-B4B0-4B32-B8CD-2E25E95134C4}" type="datetimeFigureOut">
              <a:rPr lang="en-US" dirty="0"/>
              <a:pPr/>
              <a:t>5/31/2020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518A9-B687-4302-9395-2322403C6656}" type="datetimeFigureOut">
              <a:rPr lang="en-US" dirty="0"/>
              <a:pPr/>
              <a:t>5/31/2020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A684-0CB7-41E9-A4DF-5D1C2CA5BF6F}" type="datetimeFigureOut">
              <a:rPr lang="en-US" dirty="0"/>
              <a:pPr/>
              <a:t>5/31/2020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D7C35-9E19-4518-A4B2-3B09CD8CC756}" type="datetimeFigureOut">
              <a:rPr lang="en-US" dirty="0"/>
              <a:pPr/>
              <a:t>5/31/2020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6DA8-8897-4DDF-BFB6-5D83863C837A}" type="datetimeFigureOut">
              <a:rPr lang="en-US" dirty="0"/>
              <a:pPr/>
              <a:t>5/31/2020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A708-C5F0-412D-90E2-1919F0D196AE}" type="datetimeFigureOut">
              <a:rPr lang="en-US" dirty="0"/>
              <a:pPr/>
              <a:t>5/31/2020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F8FA-EF43-4642-9368-3F4E33039BD9}" type="datetimeFigureOut">
              <a:rPr lang="en-US" dirty="0"/>
              <a:pPr/>
              <a:t>5/31/2020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721-B01C-4D5D-A3CA-2E5518383F10}" type="datetimeFigureOut">
              <a:rPr lang="en-US" dirty="0"/>
              <a:pPr/>
              <a:t>5/31/2020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513FEF9-69D0-4F8C-A336-59491FBEDC47}" type="datetimeFigureOut">
              <a:rPr lang="en-US" dirty="0"/>
              <a:pPr/>
              <a:t>5/31/2020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21DC-8981-44E6-BC8C-2BA8F673FFBB}" type="datetimeFigureOut">
              <a:rPr lang="en-US" dirty="0"/>
              <a:pPr/>
              <a:t>5/31/2020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9C5D3-0140-4E75-8D7F-C0623D06DFD7}" type="datetimeFigureOut">
              <a:rPr lang="en-US" dirty="0"/>
              <a:pPr/>
              <a:t>5/31/2020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66F9-5B40-48E0-8DFD-99EF944CDD22}" type="datetimeFigureOut">
              <a:rPr lang="en-US" dirty="0"/>
              <a:pPr/>
              <a:t>5/31/2020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8D6B-2C72-4E21-9893-A649C6E2A47D}" type="datetimeFigureOut">
              <a:rPr lang="en-US" dirty="0"/>
              <a:pPr/>
              <a:t>5/31/2020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1C9-A66C-49F0-970E-F7B68D9109A0}" type="datetimeFigureOut">
              <a:rPr lang="en-US" dirty="0"/>
              <a:pPr/>
              <a:t>5/31/2020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AE78-96A2-4A23-B183-3B6DB4374FE7}" type="datetimeFigureOut">
              <a:rPr lang="en-US" dirty="0"/>
              <a:pPr/>
              <a:t>5/31/2020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0757-B101-4811-9189-10EB2F458E2D}" type="datetimeFigureOut">
              <a:rPr lang="en-US" dirty="0"/>
              <a:pPr/>
              <a:t>5/31/2020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DC078-589F-40E3-816C-EE21D62B5BBA}" type="datetimeFigureOut">
              <a:rPr lang="en-US" dirty="0"/>
              <a:pPr/>
              <a:t>5/31/2020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04436-CA73-4D53-89B4-2A5C7347BF2F}" type="datetimeFigureOut">
              <a:rPr lang="en-US" dirty="0"/>
              <a:pPr/>
              <a:t>5/31/2020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Rozširovanie semien rastlín 2.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339026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Povedz, kto čo a ako prenáša semená rastlín v prírode</a:t>
            </a:r>
            <a:endParaRPr lang="sk-SK" dirty="0"/>
          </a:p>
        </p:txBody>
      </p:sp>
      <p:sp>
        <p:nvSpPr>
          <p:cNvPr id="9" name="Obdĺžnik 8"/>
          <p:cNvSpPr/>
          <p:nvPr/>
        </p:nvSpPr>
        <p:spPr>
          <a:xfrm>
            <a:off x="6302234" y="2988747"/>
            <a:ext cx="44294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sz="3600" b="1" dirty="0" smtClean="0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LIESKOVÝ ORECH</a:t>
            </a:r>
            <a:endParaRPr lang="sk-SK" sz="3600" b="1" dirty="0">
              <a:ln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bdĺžnik 9"/>
          <p:cNvSpPr/>
          <p:nvPr/>
        </p:nvSpPr>
        <p:spPr>
          <a:xfrm>
            <a:off x="6617484" y="3899314"/>
            <a:ext cx="379892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sz="3000" b="1" dirty="0" smtClean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Semená sú prenášané </a:t>
            </a:r>
          </a:p>
          <a:p>
            <a:pPr algn="ctr"/>
            <a:r>
              <a:rPr lang="sk-SK" sz="3000" b="1" dirty="0" smtClean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pomocou živočíchov</a:t>
            </a:r>
            <a:endParaRPr lang="sk-SK" sz="3000" b="1" dirty="0">
              <a:ln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Zástupný objekt pre obsah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1553" y="2323737"/>
            <a:ext cx="4733852" cy="359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012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Povedz, kto čo a ako prenáša semená rastlín v prírode</a:t>
            </a:r>
            <a:endParaRPr lang="sk-SK" dirty="0"/>
          </a:p>
        </p:txBody>
      </p:sp>
      <p:sp>
        <p:nvSpPr>
          <p:cNvPr id="9" name="Obdĺžnik 8"/>
          <p:cNvSpPr/>
          <p:nvPr/>
        </p:nvSpPr>
        <p:spPr>
          <a:xfrm>
            <a:off x="7620862" y="2988747"/>
            <a:ext cx="17921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sz="3600" b="1" dirty="0" smtClean="0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TOPOĽ</a:t>
            </a:r>
            <a:endParaRPr lang="sk-SK" sz="3600" b="1" dirty="0">
              <a:ln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bdĺžnik 9"/>
          <p:cNvSpPr/>
          <p:nvPr/>
        </p:nvSpPr>
        <p:spPr>
          <a:xfrm>
            <a:off x="6617484" y="3899314"/>
            <a:ext cx="379892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sz="3000" b="1" dirty="0" smtClean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Semená sú prenášané </a:t>
            </a:r>
          </a:p>
          <a:p>
            <a:pPr algn="ctr"/>
            <a:r>
              <a:rPr lang="sk-SK" sz="3000" b="1" dirty="0" smtClean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pomocou vetra</a:t>
            </a:r>
            <a:endParaRPr lang="sk-SK" sz="3000" b="1" dirty="0">
              <a:ln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Zástupný objekt pre obsah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4674" y="2323737"/>
            <a:ext cx="4702577" cy="359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864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Povedz, kto čo a ako prenáša semená rastlín v prírode</a:t>
            </a:r>
            <a:endParaRPr lang="sk-SK" dirty="0"/>
          </a:p>
        </p:txBody>
      </p:sp>
      <p:sp>
        <p:nvSpPr>
          <p:cNvPr id="9" name="Obdĺžnik 8"/>
          <p:cNvSpPr/>
          <p:nvPr/>
        </p:nvSpPr>
        <p:spPr>
          <a:xfrm>
            <a:off x="7821879" y="2988747"/>
            <a:ext cx="13901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sz="3600" b="1" dirty="0" smtClean="0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VIKA</a:t>
            </a:r>
            <a:endParaRPr lang="sk-SK" sz="3600" b="1" dirty="0">
              <a:ln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bdĺžnik 9"/>
          <p:cNvSpPr/>
          <p:nvPr/>
        </p:nvSpPr>
        <p:spPr>
          <a:xfrm>
            <a:off x="6617484" y="3899314"/>
            <a:ext cx="379892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sz="3000" b="1" dirty="0" smtClean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Semená sú prenášané </a:t>
            </a:r>
          </a:p>
          <a:p>
            <a:pPr algn="ctr"/>
            <a:r>
              <a:rPr lang="sk-SK" sz="3000" b="1" dirty="0" smtClean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samostatne</a:t>
            </a:r>
            <a:endParaRPr lang="sk-SK" sz="3000" b="1" dirty="0">
              <a:ln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5807" y="2310674"/>
            <a:ext cx="4721444" cy="359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839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Povedz, kto čo a ako prenáša semená rastlín v prírode</a:t>
            </a:r>
            <a:endParaRPr lang="sk-SK" dirty="0"/>
          </a:p>
        </p:txBody>
      </p:sp>
      <p:sp>
        <p:nvSpPr>
          <p:cNvPr id="9" name="Obdĺžnik 8"/>
          <p:cNvSpPr/>
          <p:nvPr/>
        </p:nvSpPr>
        <p:spPr>
          <a:xfrm>
            <a:off x="7591047" y="2988747"/>
            <a:ext cx="18517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sz="3600" b="1" dirty="0" smtClean="0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LEKNO</a:t>
            </a:r>
            <a:endParaRPr lang="sk-SK" sz="3600" b="1" dirty="0">
              <a:ln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bdĺžnik 9"/>
          <p:cNvSpPr/>
          <p:nvPr/>
        </p:nvSpPr>
        <p:spPr>
          <a:xfrm>
            <a:off x="6617484" y="3899314"/>
            <a:ext cx="379892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sz="3000" b="1" dirty="0" smtClean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Semená sú prenášané </a:t>
            </a:r>
          </a:p>
          <a:p>
            <a:pPr algn="ctr"/>
            <a:r>
              <a:rPr lang="sk-SK" sz="3000" b="1" dirty="0" smtClean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samostatne</a:t>
            </a:r>
            <a:endParaRPr lang="sk-SK" sz="3000" b="1" dirty="0">
              <a:ln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Zástupný objekt pre obsah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7223" y="2323737"/>
            <a:ext cx="4796911" cy="359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705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Povedz, kto čo a ako prenáša semená rastlín v prírode</a:t>
            </a:r>
            <a:endParaRPr lang="sk-SK" dirty="0"/>
          </a:p>
        </p:txBody>
      </p:sp>
      <p:sp>
        <p:nvSpPr>
          <p:cNvPr id="9" name="Obdĺžnik 8"/>
          <p:cNvSpPr/>
          <p:nvPr/>
        </p:nvSpPr>
        <p:spPr>
          <a:xfrm>
            <a:off x="7860351" y="2988747"/>
            <a:ext cx="13131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sz="3600" b="1" dirty="0" smtClean="0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</a:t>
            </a:r>
            <a:endParaRPr lang="sk-SK" sz="3600" b="1" dirty="0">
              <a:ln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bdĺžnik 9"/>
          <p:cNvSpPr/>
          <p:nvPr/>
        </p:nvSpPr>
        <p:spPr>
          <a:xfrm>
            <a:off x="6617484" y="3899314"/>
            <a:ext cx="379892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sz="3000" b="1" dirty="0" smtClean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Semená sú prenášané </a:t>
            </a:r>
          </a:p>
          <a:p>
            <a:pPr algn="ctr"/>
            <a:r>
              <a:rPr lang="sk-SK" sz="3000" b="1" dirty="0" smtClean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Pomocou vzduchu</a:t>
            </a:r>
            <a:endParaRPr lang="sk-SK" sz="3000" b="1" dirty="0">
              <a:ln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321" y="2375989"/>
            <a:ext cx="4815778" cy="359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75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Povedz, kto čo a ako prenáša semená rastlín v prírode</a:t>
            </a:r>
            <a:endParaRPr lang="sk-SK" dirty="0"/>
          </a:p>
        </p:txBody>
      </p:sp>
      <p:sp>
        <p:nvSpPr>
          <p:cNvPr id="9" name="Obdĺžnik 8"/>
          <p:cNvSpPr/>
          <p:nvPr/>
        </p:nvSpPr>
        <p:spPr>
          <a:xfrm>
            <a:off x="7065264" y="2988747"/>
            <a:ext cx="29033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sz="3600" b="1" dirty="0" smtClean="0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SLNEČNICA</a:t>
            </a:r>
            <a:endParaRPr lang="sk-SK" sz="3600" b="1" dirty="0">
              <a:ln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bdĺžnik 9"/>
          <p:cNvSpPr/>
          <p:nvPr/>
        </p:nvSpPr>
        <p:spPr>
          <a:xfrm>
            <a:off x="6617484" y="3899314"/>
            <a:ext cx="379892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sz="3000" b="1" dirty="0" smtClean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Semená sú prenášané </a:t>
            </a:r>
          </a:p>
          <a:p>
            <a:pPr algn="ctr"/>
            <a:r>
              <a:rPr lang="sk-SK" sz="3000" b="1" dirty="0" smtClean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Pomocou živočíchov</a:t>
            </a:r>
            <a:endParaRPr lang="sk-SK" sz="3000" b="1" dirty="0">
              <a:ln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1159" y="2271486"/>
            <a:ext cx="4790663" cy="359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774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Povedz, kto čo a ako prenáša semená rastlín v prírode</a:t>
            </a:r>
            <a:endParaRPr lang="sk-SK" dirty="0"/>
          </a:p>
        </p:txBody>
      </p:sp>
      <p:sp>
        <p:nvSpPr>
          <p:cNvPr id="9" name="Obdĺžnik 8"/>
          <p:cNvSpPr/>
          <p:nvPr/>
        </p:nvSpPr>
        <p:spPr>
          <a:xfrm>
            <a:off x="7552253" y="2988747"/>
            <a:ext cx="19293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sz="3600" b="1" dirty="0" smtClean="0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PÚPAVA</a:t>
            </a:r>
            <a:endParaRPr lang="sk-SK" sz="3600" b="1" dirty="0">
              <a:ln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bdĺžnik 9"/>
          <p:cNvSpPr/>
          <p:nvPr/>
        </p:nvSpPr>
        <p:spPr>
          <a:xfrm>
            <a:off x="6617484" y="3899314"/>
            <a:ext cx="379892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sz="3000" b="1" dirty="0" smtClean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Semená sú prenášané </a:t>
            </a:r>
          </a:p>
          <a:p>
            <a:pPr algn="ctr"/>
            <a:r>
              <a:rPr lang="sk-SK" sz="3000" b="1" dirty="0" smtClean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pomocou vetra</a:t>
            </a:r>
            <a:endParaRPr lang="sk-SK" sz="3000" b="1" dirty="0">
              <a:ln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Zástupný objekt pre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321" y="2323737"/>
            <a:ext cx="4860615" cy="359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561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89/6 Napíš názvy štyroch živočíchov, ktoré sa živia bobuľami rastlín. 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 smtClean="0"/>
          </a:p>
          <a:p>
            <a:endParaRPr lang="sk-SK" dirty="0"/>
          </a:p>
        </p:txBody>
      </p:sp>
      <p:pic>
        <p:nvPicPr>
          <p:cNvPr id="6146" name="Picture 2" descr="Fotografia: drozd čierny | fotky.sme.s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207" y="2432462"/>
            <a:ext cx="1993789" cy="129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ĺžnik 3"/>
          <p:cNvSpPr/>
          <p:nvPr/>
        </p:nvSpPr>
        <p:spPr>
          <a:xfrm>
            <a:off x="677188" y="5892605"/>
            <a:ext cx="214033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Sojka škriekavá</a:t>
            </a:r>
            <a:endParaRPr lang="sk-SK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Brhlík lesný - Náučný chodník Spevavce tatransk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7201" y="2436052"/>
            <a:ext cx="1238813" cy="123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ĺžnik 9"/>
          <p:cNvSpPr/>
          <p:nvPr/>
        </p:nvSpPr>
        <p:spPr>
          <a:xfrm>
            <a:off x="3709670" y="3674865"/>
            <a:ext cx="16962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Brhlík lesný</a:t>
            </a:r>
            <a:endParaRPr lang="sk-SK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2" name="Picture 8" descr="HOLUB DOMÁCI (COLUMBA LIVIA F. DOMESTICA) - vták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0044" y="2432462"/>
            <a:ext cx="1292468" cy="129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dĺžnik 11"/>
          <p:cNvSpPr/>
          <p:nvPr/>
        </p:nvSpPr>
        <p:spPr>
          <a:xfrm>
            <a:off x="6077369" y="3674865"/>
            <a:ext cx="193514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Holub domáci</a:t>
            </a:r>
            <a:endParaRPr lang="sk-SK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4" name="Picture 10" descr="Sojka škriekavá - Náučný chodník Spevavce tatranské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7906" y="4446712"/>
            <a:ext cx="1699351" cy="149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dĺžnik 13"/>
          <p:cNvSpPr/>
          <p:nvPr/>
        </p:nvSpPr>
        <p:spPr>
          <a:xfrm>
            <a:off x="892656" y="3765775"/>
            <a:ext cx="179889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Drozd čierny</a:t>
            </a:r>
            <a:endParaRPr lang="sk-SK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2" descr="www.fotolov.sk - Fotoalbum - 2-Vtáky - Hýľ lesný (Pyrrhula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1402" y="4446712"/>
            <a:ext cx="1764566" cy="1422390"/>
          </a:xfrm>
          <a:prstGeom prst="rect">
            <a:avLst/>
          </a:prstGeom>
        </p:spPr>
      </p:pic>
      <p:sp>
        <p:nvSpPr>
          <p:cNvPr id="13" name="Obdĺžnik 12"/>
          <p:cNvSpPr/>
          <p:nvPr/>
        </p:nvSpPr>
        <p:spPr>
          <a:xfrm>
            <a:off x="3849059" y="5860448"/>
            <a:ext cx="141256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Hýľ lesný</a:t>
            </a:r>
            <a:endParaRPr lang="sk-SK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8" name="Picture 14" descr="Atlas živočíchov: sýkorka bielolíca / veľká - Na túru s NATURO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0044" y="4415783"/>
            <a:ext cx="1652960" cy="138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dĺžnik 14"/>
          <p:cNvSpPr/>
          <p:nvPr/>
        </p:nvSpPr>
        <p:spPr>
          <a:xfrm>
            <a:off x="6077369" y="5800945"/>
            <a:ext cx="234391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Sýkorka bielolíca</a:t>
            </a:r>
            <a:endParaRPr lang="sk-SK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097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2" grpId="0"/>
      <p:bldP spid="14" grpId="0"/>
      <p:bldP spid="13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Doplň vety.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680320" y="2336873"/>
            <a:ext cx="9613861" cy="3599316"/>
          </a:xfrm>
        </p:spPr>
        <p:txBody>
          <a:bodyPr/>
          <a:lstStyle/>
          <a:p>
            <a:pPr algn="just"/>
            <a:r>
              <a:rPr lang="sk-SK" dirty="0" smtClean="0"/>
              <a:t>Semená niektorých rastlín sú prispôsobené tomu, aby sa mohli </a:t>
            </a:r>
          </a:p>
          <a:p>
            <a:pPr marL="0" indent="0" algn="just">
              <a:buNone/>
            </a:pPr>
            <a:r>
              <a:rPr lang="sk-SK" dirty="0"/>
              <a:t>	</a:t>
            </a:r>
            <a:r>
              <a:rPr lang="sk-SK" dirty="0" smtClean="0"/>
              <a:t>	   do okolia. </a:t>
            </a:r>
          </a:p>
          <a:p>
            <a:pPr algn="just"/>
            <a:r>
              <a:rPr lang="sk-SK" dirty="0" smtClean="0"/>
              <a:t>Rozširujú sa čo najďalej od svojej materskej rastliny, aby mali dostatočný priestor pre svoj</a:t>
            </a:r>
          </a:p>
          <a:p>
            <a:pPr algn="just"/>
            <a:r>
              <a:rPr lang="sk-SK" dirty="0" smtClean="0"/>
              <a:t>Semená rastlín sa môžu rozširovať pomocou</a:t>
            </a:r>
          </a:p>
          <a:p>
            <a:pPr marL="0" indent="0" algn="just">
              <a:buNone/>
            </a:pPr>
            <a:r>
              <a:rPr lang="sk-SK" dirty="0" smtClean="0"/>
              <a:t>aj             , ale aj samostatne. </a:t>
            </a:r>
          </a:p>
          <a:p>
            <a:pPr marL="0" indent="0" algn="just">
              <a:buNone/>
            </a:pPr>
            <a:endParaRPr lang="sk-SK" dirty="0"/>
          </a:p>
        </p:txBody>
      </p:sp>
      <p:sp>
        <p:nvSpPr>
          <p:cNvPr id="4" name="Obdĺžnik 3"/>
          <p:cNvSpPr/>
          <p:nvPr/>
        </p:nvSpPr>
        <p:spPr>
          <a:xfrm>
            <a:off x="1052836" y="2653827"/>
            <a:ext cx="16738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rozširovať</a:t>
            </a:r>
            <a:endParaRPr lang="sk-SK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4863874" y="3476786"/>
            <a:ext cx="7922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8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rast.</a:t>
            </a:r>
            <a:endParaRPr lang="sk-SK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7023291" y="3874921"/>
            <a:ext cx="148951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8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vzduchu,</a:t>
            </a:r>
            <a:endParaRPr lang="sk-SK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bdĺžnik 7"/>
          <p:cNvSpPr/>
          <p:nvPr/>
        </p:nvSpPr>
        <p:spPr>
          <a:xfrm>
            <a:off x="8427261" y="3870669"/>
            <a:ext cx="105900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sk-SK" sz="28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ody, </a:t>
            </a:r>
            <a:endParaRPr lang="sk-SK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bdĺžnik 8"/>
          <p:cNvSpPr/>
          <p:nvPr/>
        </p:nvSpPr>
        <p:spPr>
          <a:xfrm>
            <a:off x="9415575" y="3874921"/>
            <a:ext cx="175721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8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živočíchov</a:t>
            </a:r>
            <a:endParaRPr lang="sk-SK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bdĺžnik 9"/>
          <p:cNvSpPr/>
          <p:nvPr/>
        </p:nvSpPr>
        <p:spPr>
          <a:xfrm>
            <a:off x="1052836" y="4393889"/>
            <a:ext cx="129875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8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človeka</a:t>
            </a:r>
            <a:endParaRPr lang="sk-SK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742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ĎAKUJEM ZA POZORNOSŤ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Použitá literatúra: </a:t>
            </a:r>
          </a:p>
          <a:p>
            <a:r>
              <a:rPr lang="sk-SK" dirty="0" smtClean="0"/>
              <a:t>Rút </a:t>
            </a:r>
            <a:r>
              <a:rPr lang="sk-SK" dirty="0" err="1" smtClean="0"/>
              <a:t>Dobišová</a:t>
            </a:r>
            <a:r>
              <a:rPr lang="sk-SK" dirty="0"/>
              <a:t> </a:t>
            </a:r>
            <a:r>
              <a:rPr lang="sk-SK" dirty="0" err="1" smtClean="0"/>
              <a:t>Adame</a:t>
            </a:r>
            <a:r>
              <a:rPr lang="sk-SK" dirty="0" smtClean="0"/>
              <a:t> – Oľga Kováčiková: Prvouka pre druhákov a Metodická príručka pre Prvouku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257314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Zápisník cestovateľov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24746" y="2204357"/>
            <a:ext cx="9613861" cy="4212772"/>
          </a:xfrm>
        </p:spPr>
        <p:txBody>
          <a:bodyPr>
            <a:normAutofit/>
          </a:bodyPr>
          <a:lstStyle/>
          <a:p>
            <a:r>
              <a:rPr lang="sk-SK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Pomocou vzduchu sa rozširujú tie semená rastlín, ktoré majú „lietacie zariadenia“ Sú to napríklad semená púpavy, javora, topoľa ...</a:t>
            </a:r>
          </a:p>
          <a:p>
            <a:pPr>
              <a:buFont typeface="Wingdings" panose="05000000000000000000" pitchFamily="2" charset="2"/>
              <a:buChar char="§"/>
            </a:pPr>
            <a:endParaRPr lang="sk-SK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sk-SK" sz="3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k-SK" sz="3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k-SK" sz="3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ForestPortal Rozlišovanie druhov javor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7926" y="4124044"/>
            <a:ext cx="4005431" cy="209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ForestPortal Rozlišovanie topoľo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66491" y="4005393"/>
            <a:ext cx="2953659" cy="221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5843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Pomocou vody sa rozširujú tie semená rastlín, ktoré „plávajú“ Sú to napríklad semená kosatca, letca ... </a:t>
            </a:r>
            <a:endParaRPr lang="sk-SK" sz="3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k-SK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k-SK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dirty="0"/>
          </a:p>
        </p:txBody>
      </p:sp>
      <p:pic>
        <p:nvPicPr>
          <p:cNvPr id="2050" name="Picture 2" descr="Kosatce významné pro zahrady IV. – Aril hybridy a hřebínkaté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2446" y="3665083"/>
            <a:ext cx="2848882" cy="197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osatec sibiřský – Wikiped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321" y="3665083"/>
            <a:ext cx="17430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Letci, lezci, černí pasažéři i platící cestující aneb Jak semena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" name="AutoShape 8" descr="Letci, lezci, černí pasažéři i platící cestující aneb Jak semena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2062" name="Picture 14" descr="Anemochorie – Wikiped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3519" y="3665083"/>
            <a:ext cx="1087075" cy="213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3192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612775" y="2336872"/>
            <a:ext cx="9681407" cy="3947585"/>
          </a:xfrm>
        </p:spPr>
        <p:txBody>
          <a:bodyPr/>
          <a:lstStyle/>
          <a:p>
            <a:r>
              <a:rPr lang="sk-SK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Pomocou </a:t>
            </a:r>
            <a:r>
              <a:rPr lang="sk-SK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živočíchov </a:t>
            </a:r>
            <a:r>
              <a:rPr lang="sk-SK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 rozširujú </a:t>
            </a:r>
            <a:r>
              <a:rPr lang="sk-SK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semená, ktoré majú „háčiky“. </a:t>
            </a:r>
            <a:r>
              <a:rPr lang="sk-SK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 to napríklad </a:t>
            </a:r>
            <a:r>
              <a:rPr lang="sk-SK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semená bodliaka, lopúcha, </a:t>
            </a:r>
            <a:r>
              <a:rPr lang="sk-SK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lipkavca</a:t>
            </a:r>
            <a:r>
              <a:rPr lang="sk-SK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</a:p>
          <a:p>
            <a:pPr marL="0" indent="0">
              <a:buNone/>
            </a:pPr>
            <a:endParaRPr lang="sk-SK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k-SK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dirty="0"/>
          </a:p>
        </p:txBody>
      </p:sp>
      <p:sp>
        <p:nvSpPr>
          <p:cNvPr id="4" name="AutoShape 6" descr="Letci, lezci, černí pasažéři i platící cestující aneb Jak semena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" name="AutoShape 8" descr="Letci, lezci, černí pasažéři i platící cestující aneb Jak semena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3074" name="Picture 2" descr="Pestrec mariánsky – bodliak, ktorý lieči - Swiss natur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092" y="3746726"/>
            <a:ext cx="3834971" cy="277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omáci recept proti vypadávaniu vlasov. - zdravazona.s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0738" y="3746726"/>
            <a:ext cx="2555354" cy="277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Zdravie - Lipkavec obyčajný Je veľmi smutné, že sa v... | Faceboo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38442" y="4174789"/>
            <a:ext cx="2771640" cy="191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6949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612775" y="2336872"/>
            <a:ext cx="9681407" cy="4259871"/>
          </a:xfrm>
        </p:spPr>
        <p:txBody>
          <a:bodyPr/>
          <a:lstStyle/>
          <a:p>
            <a:r>
              <a:rPr lang="sk-SK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Pomocou </a:t>
            </a:r>
            <a:r>
              <a:rPr lang="sk-SK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živočíchov </a:t>
            </a:r>
            <a:r>
              <a:rPr lang="sk-SK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 rozširujú </a:t>
            </a:r>
            <a:r>
              <a:rPr lang="sk-SK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aj semená plodov, ktoré majú chutné bobule.  Živia sa nimi niektoré živočíchy, najmä vtáky. Sú </a:t>
            </a:r>
            <a:r>
              <a:rPr lang="sk-SK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napríklad </a:t>
            </a:r>
            <a:r>
              <a:rPr lang="sk-SK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semená bazy, jarabiny, čerešne... </a:t>
            </a:r>
          </a:p>
          <a:p>
            <a:pPr marL="0" indent="0">
              <a:buNone/>
            </a:pPr>
            <a:endParaRPr lang="sk-SK" sz="3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k-SK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k-SK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dirty="0"/>
          </a:p>
        </p:txBody>
      </p:sp>
      <p:sp>
        <p:nvSpPr>
          <p:cNvPr id="4" name="AutoShape 6" descr="Letci, lezci, černí pasažéři i platící cestující aneb Jak semena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" name="AutoShape 8" descr="Letci, lezci, černí pasažéři i platící cestující aneb Jak semena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4098" name="Picture 2" descr="Baza čierna | Chovatelahospodar.s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517" y="4382032"/>
            <a:ext cx="3147096" cy="209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879" y="4382031"/>
            <a:ext cx="2515401" cy="2094573"/>
          </a:xfrm>
          <a:prstGeom prst="rect">
            <a:avLst/>
          </a:prstGeom>
        </p:spPr>
      </p:pic>
      <p:sp>
        <p:nvSpPr>
          <p:cNvPr id="7" name="AutoShape 6" descr="Vova | Vonkajšie rastliny Osivá čerešňa Ľahko rastúca kompaktná ..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9546" y="4382032"/>
            <a:ext cx="2094572" cy="209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543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612775" y="2336872"/>
            <a:ext cx="9681407" cy="4259871"/>
          </a:xfrm>
        </p:spPr>
        <p:txBody>
          <a:bodyPr/>
          <a:lstStyle/>
          <a:p>
            <a:r>
              <a:rPr lang="sk-SK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Semená rastlín sa môžu rozširovať aj samostatne – pomocou malých „vystreľovacích zariadení“. Sú to napríklad semená viky, netýkavky</a:t>
            </a:r>
          </a:p>
          <a:p>
            <a:pPr marL="0" indent="0">
              <a:buNone/>
            </a:pPr>
            <a:endParaRPr lang="sk-SK" sz="3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k-SK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k-SK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dirty="0"/>
          </a:p>
        </p:txBody>
      </p:sp>
      <p:sp>
        <p:nvSpPr>
          <p:cNvPr id="4" name="AutoShape 6" descr="Letci, lezci, černí pasažéři i platící cestující aneb Jak semena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" name="AutoShape 8" descr="Letci, lezci, černí pasažéři i platící cestující aneb Jak semena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" name="AutoShape 6" descr="Vova | Vonkajšie rastliny Osivá čerešňa Ľahko rastúca kompaktná ..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5122" name="Picture 2" descr="Nahuby.sk - Fotografia - vika vtáčia Vicia cracca L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5175" y="4097586"/>
            <a:ext cx="3175454" cy="238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Netýkavka - Exoflora.sk - EXOtická FLÓ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47657" y="4101737"/>
            <a:ext cx="2377440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7379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Povedz, kto čo a ako prenáša semená rastlín v prírode</a:t>
            </a:r>
            <a:endParaRPr lang="sk-SK" dirty="0"/>
          </a:p>
        </p:txBody>
      </p:sp>
      <p:pic>
        <p:nvPicPr>
          <p:cNvPr id="7" name="Zástupný objekt pre obsah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9273" y="2284549"/>
            <a:ext cx="4790663" cy="3598863"/>
          </a:xfrm>
          <a:prstGeom prst="rect">
            <a:avLst/>
          </a:prstGeom>
        </p:spPr>
      </p:pic>
      <p:sp>
        <p:nvSpPr>
          <p:cNvPr id="9" name="Obdĺžnik 8"/>
          <p:cNvSpPr/>
          <p:nvPr/>
        </p:nvSpPr>
        <p:spPr>
          <a:xfrm>
            <a:off x="7663885" y="2988747"/>
            <a:ext cx="17061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sz="3600" b="1" dirty="0" smtClean="0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JAVOR</a:t>
            </a:r>
            <a:endParaRPr lang="sk-SK" sz="3600" b="1" dirty="0">
              <a:ln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bdĺžnik 9"/>
          <p:cNvSpPr/>
          <p:nvPr/>
        </p:nvSpPr>
        <p:spPr>
          <a:xfrm>
            <a:off x="6617484" y="3899314"/>
            <a:ext cx="3798924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sz="3000" b="1" dirty="0" smtClean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Semená sú prenášané </a:t>
            </a:r>
          </a:p>
          <a:p>
            <a:pPr algn="ctr"/>
            <a:r>
              <a:rPr lang="sk-SK" sz="3000" b="1" dirty="0" smtClean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pomocou vetra – </a:t>
            </a:r>
          </a:p>
          <a:p>
            <a:pPr algn="ctr"/>
            <a:r>
              <a:rPr lang="sk-SK" sz="3000" b="1" dirty="0" smtClean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majú vrtuľky</a:t>
            </a:r>
            <a:endParaRPr lang="sk-SK" sz="3000" b="1" dirty="0">
              <a:ln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019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Povedz, kto čo a ako prenáša semená rastlín v prírode</a:t>
            </a:r>
            <a:endParaRPr lang="sk-SK" dirty="0"/>
          </a:p>
        </p:txBody>
      </p:sp>
      <p:sp>
        <p:nvSpPr>
          <p:cNvPr id="9" name="Obdĺžnik 8"/>
          <p:cNvSpPr/>
          <p:nvPr/>
        </p:nvSpPr>
        <p:spPr>
          <a:xfrm>
            <a:off x="7488453" y="2988747"/>
            <a:ext cx="20569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sz="3600" b="1" dirty="0" smtClean="0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JABLOŇ</a:t>
            </a:r>
            <a:endParaRPr lang="sk-SK" sz="3600" b="1" dirty="0">
              <a:ln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bdĺžnik 9"/>
          <p:cNvSpPr/>
          <p:nvPr/>
        </p:nvSpPr>
        <p:spPr>
          <a:xfrm>
            <a:off x="6617484" y="3899314"/>
            <a:ext cx="379892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sz="3000" b="1" dirty="0" smtClean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Semená sú prenášané </a:t>
            </a:r>
          </a:p>
          <a:p>
            <a:pPr algn="ctr"/>
            <a:r>
              <a:rPr lang="sk-SK" sz="3000" b="1" dirty="0" smtClean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pomocou živočíchov</a:t>
            </a:r>
            <a:endParaRPr lang="sk-SK" sz="3000" b="1" dirty="0">
              <a:ln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Zástupný objekt pre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6183" y="2336800"/>
            <a:ext cx="4860615" cy="359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685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Povedz, kto čo a ako prenáša semená rastlín v prírode</a:t>
            </a:r>
            <a:endParaRPr lang="sk-SK" dirty="0"/>
          </a:p>
        </p:txBody>
      </p:sp>
      <p:sp>
        <p:nvSpPr>
          <p:cNvPr id="9" name="Obdĺžnik 8"/>
          <p:cNvSpPr/>
          <p:nvPr/>
        </p:nvSpPr>
        <p:spPr>
          <a:xfrm>
            <a:off x="7334566" y="2988747"/>
            <a:ext cx="23647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sz="3600" b="1" dirty="0" smtClean="0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BODLIAK</a:t>
            </a:r>
            <a:endParaRPr lang="sk-SK" sz="3600" b="1" dirty="0">
              <a:ln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bdĺžnik 9"/>
          <p:cNvSpPr/>
          <p:nvPr/>
        </p:nvSpPr>
        <p:spPr>
          <a:xfrm>
            <a:off x="6617484" y="3899314"/>
            <a:ext cx="379892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sz="3000" b="1" dirty="0" smtClean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Semená sú prenášané </a:t>
            </a:r>
          </a:p>
          <a:p>
            <a:pPr algn="ctr"/>
            <a:r>
              <a:rPr lang="sk-SK" sz="3000" b="1" dirty="0" smtClean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pomocou živočíchov</a:t>
            </a:r>
            <a:endParaRPr lang="sk-SK" sz="3000" b="1" dirty="0">
              <a:ln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Zástupný objekt pre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6773" y="2219234"/>
            <a:ext cx="4834932" cy="359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682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theme/theme1.xml><?xml version="1.0" encoding="utf-8"?>
<a:theme xmlns:a="http://schemas.openxmlformats.org/drawingml/2006/main" name="Berlín">
  <a:themeElements>
    <a:clrScheme name="Berlin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erlin" id="{7B5DBA9E-B069-418E-9360-A61BDD0615A4}" vid="{B587E4A9-1405-4B4F-8BC3-512EE08D2E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TM04033917[[fn=Berlín]]</Template>
  <TotalTime>126</TotalTime>
  <Words>364</Words>
  <Application>Microsoft Office PowerPoint</Application>
  <PresentationFormat>Vlastná</PresentationFormat>
  <Paragraphs>78</Paragraphs>
  <Slides>19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19</vt:i4>
      </vt:variant>
    </vt:vector>
  </HeadingPairs>
  <TitlesOfParts>
    <vt:vector size="20" baseType="lpstr">
      <vt:lpstr>Berlín</vt:lpstr>
      <vt:lpstr>Rozširovanie semien rastlín 2.</vt:lpstr>
      <vt:lpstr>Zápisník cestovateľov</vt:lpstr>
      <vt:lpstr>Snímka 3</vt:lpstr>
      <vt:lpstr>Snímka 4</vt:lpstr>
      <vt:lpstr>Snímka 5</vt:lpstr>
      <vt:lpstr>Snímka 6</vt:lpstr>
      <vt:lpstr>Povedz, kto čo a ako prenáša semená rastlín v prírode</vt:lpstr>
      <vt:lpstr>Povedz, kto čo a ako prenáša semená rastlín v prírode</vt:lpstr>
      <vt:lpstr>Povedz, kto čo a ako prenáša semená rastlín v prírode</vt:lpstr>
      <vt:lpstr>Povedz, kto čo a ako prenáša semená rastlín v prírode</vt:lpstr>
      <vt:lpstr>Povedz, kto čo a ako prenáša semená rastlín v prírode</vt:lpstr>
      <vt:lpstr>Povedz, kto čo a ako prenáša semená rastlín v prírode</vt:lpstr>
      <vt:lpstr>Povedz, kto čo a ako prenáša semená rastlín v prírode</vt:lpstr>
      <vt:lpstr>Povedz, kto čo a ako prenáša semená rastlín v prírode</vt:lpstr>
      <vt:lpstr>Povedz, kto čo a ako prenáša semená rastlín v prírode</vt:lpstr>
      <vt:lpstr>Povedz, kto čo a ako prenáša semená rastlín v prírode</vt:lpstr>
      <vt:lpstr>89/6 Napíš názvy štyroch živočíchov, ktoré sa živia bobuľami rastlín. </vt:lpstr>
      <vt:lpstr>Doplň vety.</vt:lpstr>
      <vt:lpstr>ĎAKUJEM ZA POZORNOSŤ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Rozširovanie semien rastlín 2.</dc:title>
  <dc:creator>ZS s MS 3</dc:creator>
  <cp:lastModifiedBy>Magda</cp:lastModifiedBy>
  <cp:revision>15</cp:revision>
  <dcterms:created xsi:type="dcterms:W3CDTF">2020-04-23T11:47:50Z</dcterms:created>
  <dcterms:modified xsi:type="dcterms:W3CDTF">2020-05-31T20:25:19Z</dcterms:modified>
</cp:coreProperties>
</file>