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72" r:id="rId16"/>
    <p:sldId id="271" r:id="rId17"/>
    <p:sldId id="270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0717-E139-4243-B6A6-AC76FE087ACF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7BA6-8FC9-42EC-BBC9-5B1A3C415B5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0717-E139-4243-B6A6-AC76FE087ACF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7BA6-8FC9-42EC-BBC9-5B1A3C415B5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0717-E139-4243-B6A6-AC76FE087ACF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7BA6-8FC9-42EC-BBC9-5B1A3C415B5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0717-E139-4243-B6A6-AC76FE087ACF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7BA6-8FC9-42EC-BBC9-5B1A3C415B5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0717-E139-4243-B6A6-AC76FE087ACF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7BA6-8FC9-42EC-BBC9-5B1A3C415B5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0717-E139-4243-B6A6-AC76FE087ACF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7BA6-8FC9-42EC-BBC9-5B1A3C415B5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0717-E139-4243-B6A6-AC76FE087ACF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7BA6-8FC9-42EC-BBC9-5B1A3C415B5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0717-E139-4243-B6A6-AC76FE087ACF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7BA6-8FC9-42EC-BBC9-5B1A3C415B5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0717-E139-4243-B6A6-AC76FE087ACF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7BA6-8FC9-42EC-BBC9-5B1A3C415B5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0717-E139-4243-B6A6-AC76FE087ACF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7BA6-8FC9-42EC-BBC9-5B1A3C415B5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0717-E139-4243-B6A6-AC76FE087ACF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7BA6-8FC9-42EC-BBC9-5B1A3C415B5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50717-E139-4243-B6A6-AC76FE087ACF}" type="datetimeFigureOut">
              <a:rPr lang="sk-SK" smtClean="0"/>
              <a:pPr/>
              <a:t>3.5.2020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7BA6-8FC9-42EC-BBC9-5B1A3C415B5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04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11560" y="62068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C000"/>
                </a:solidFill>
                <a:latin typeface="Comic Sans MS" pitchFamily="66" charset="0"/>
              </a:rPr>
              <a:t>S opičkou </a:t>
            </a:r>
            <a:r>
              <a:rPr lang="sk-SK" sz="6000" b="1" dirty="0" err="1" smtClean="0">
                <a:solidFill>
                  <a:srgbClr val="FFC000"/>
                </a:solidFill>
                <a:latin typeface="Comic Sans MS" pitchFamily="66" charset="0"/>
              </a:rPr>
              <a:t>Džudy</a:t>
            </a:r>
            <a:r>
              <a:rPr lang="sk-SK" sz="6000" b="1" dirty="0" smtClean="0">
                <a:solidFill>
                  <a:srgbClr val="FFC000"/>
                </a:solidFill>
                <a:latin typeface="Comic Sans MS" pitchFamily="66" charset="0"/>
              </a:rPr>
              <a:t> sa učíme </a:t>
            </a:r>
            <a:endParaRPr lang="sk-SK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83568" y="2708920"/>
            <a:ext cx="2808288" cy="19526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9600" b="1" kern="10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Dž</a:t>
            </a:r>
            <a:endParaRPr lang="sk-SK" sz="9600" b="1" kern="1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275856" y="4221088"/>
            <a:ext cx="2390762" cy="18526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9600" b="1" kern="10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dž</a:t>
            </a:r>
            <a:endParaRPr lang="sk-SK" sz="9600" b="1" kern="1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425"/>
          </a:xfrm>
          <a:prstGeom prst="rect">
            <a:avLst/>
          </a:prstGeom>
          <a:noFill/>
        </p:spPr>
      </p:pic>
      <p:pic>
        <p:nvPicPr>
          <p:cNvPr id="6146" name="Picture 2" descr="http://old.megahracky.cz/admin/photo/13129134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92896"/>
            <a:ext cx="6046964" cy="4013672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860032" y="1124744"/>
            <a:ext cx="2592288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íp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425"/>
          </a:xfrm>
          <a:prstGeom prst="rect">
            <a:avLst/>
          </a:prstGeom>
          <a:noFill/>
        </p:spPr>
      </p:pic>
      <p:pic>
        <p:nvPicPr>
          <p:cNvPr id="7170" name="Picture 2" descr="http://www.judopiaui.com.br/gifs/deashihara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3789610" cy="3672408"/>
          </a:xfrm>
          <a:prstGeom prst="rect">
            <a:avLst/>
          </a:prstGeom>
          <a:noFill/>
        </p:spPr>
      </p:pic>
      <p:sp>
        <p:nvSpPr>
          <p:cNvPr id="6" name="Zaoblený obdĺžnik 5"/>
          <p:cNvSpPr/>
          <p:nvPr/>
        </p:nvSpPr>
        <p:spPr>
          <a:xfrm>
            <a:off x="4860032" y="1124744"/>
            <a:ext cx="2592288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udo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425"/>
          </a:xfrm>
          <a:prstGeom prst="rect">
            <a:avLst/>
          </a:prstGeom>
          <a:noFill/>
        </p:spPr>
      </p:pic>
      <p:pic>
        <p:nvPicPr>
          <p:cNvPr id="8194" name="Picture 2" descr="http://www.martinus.sk/data/tovar/_l/86/l86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4752528" cy="3712913"/>
          </a:xfrm>
          <a:prstGeom prst="rect">
            <a:avLst/>
          </a:prstGeom>
          <a:noFill/>
        </p:spPr>
      </p:pic>
      <p:sp>
        <p:nvSpPr>
          <p:cNvPr id="6" name="Zaoblený obdĺžnik 5"/>
          <p:cNvSpPr/>
          <p:nvPr/>
        </p:nvSpPr>
        <p:spPr>
          <a:xfrm>
            <a:off x="4860032" y="1124744"/>
            <a:ext cx="2592288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ungľa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425"/>
          </a:xfrm>
          <a:prstGeom prst="rect">
            <a:avLst/>
          </a:prstGeom>
          <a:noFill/>
        </p:spPr>
      </p:pic>
      <p:pic>
        <p:nvPicPr>
          <p:cNvPr id="9218" name="Picture 2" descr="http://www.demotivacija.rs/media/demotivators/demotivacija.rs_Pravi-dentlmen-zna-da-se-snae-u-bilo-kojoj-situaciji_133864336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2484276" cy="4968552"/>
          </a:xfrm>
          <a:prstGeom prst="rect">
            <a:avLst/>
          </a:prstGeom>
          <a:noFill/>
        </p:spPr>
      </p:pic>
      <p:sp>
        <p:nvSpPr>
          <p:cNvPr id="6" name="Zaoblený obdĺžnik 5"/>
          <p:cNvSpPr/>
          <p:nvPr/>
        </p:nvSpPr>
        <p:spPr>
          <a:xfrm>
            <a:off x="4860032" y="1124744"/>
            <a:ext cx="3024336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entlmen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425"/>
          </a:xfrm>
          <a:prstGeom prst="rect">
            <a:avLst/>
          </a:prstGeom>
          <a:noFill/>
        </p:spPr>
      </p:pic>
      <p:pic>
        <p:nvPicPr>
          <p:cNvPr id="10244" name="Picture 4" descr="http://www.zavodisko.sk/userfiles/image/spravodajstvo/2009kom/23/m_gres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4644516" cy="3096345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860032" y="1124744"/>
            <a:ext cx="3024336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okej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25"/>
            <a:ext cx="9144000" cy="6872425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35696" y="620688"/>
            <a:ext cx="5832648" cy="940966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cap="small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Prečítajte slová</a:t>
            </a:r>
            <a:endParaRPr lang="sk-SK" sz="4000" b="1" cap="small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611560" y="1556792"/>
            <a:ext cx="1872208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em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2555776" y="1556792"/>
            <a:ext cx="1872208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ús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499992" y="1556792"/>
            <a:ext cx="1872208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íp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6444208" y="1556792"/>
            <a:ext cx="1872208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udo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1331640" y="2420888"/>
            <a:ext cx="1872208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okej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3563888" y="2420888"/>
            <a:ext cx="1872208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avot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1475656" y="3501008"/>
            <a:ext cx="2520280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ungľa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3347864" y="4365104"/>
            <a:ext cx="2664296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hádž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eme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4" name="Zaoblený obdĺžnik 13"/>
          <p:cNvSpPr/>
          <p:nvPr/>
        </p:nvSpPr>
        <p:spPr>
          <a:xfrm>
            <a:off x="1331640" y="5229200"/>
            <a:ext cx="2664296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sádž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eme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425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835696" y="620688"/>
            <a:ext cx="5472608" cy="940966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cap="small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Prečítajte vety</a:t>
            </a:r>
            <a:endParaRPr lang="sk-SK" sz="4000" b="1" cap="small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611560" y="1268760"/>
            <a:ext cx="7704856" cy="1368152"/>
          </a:xfrm>
          <a:prstGeom prst="roundRect">
            <a:avLst/>
          </a:prstGeom>
          <a:solidFill>
            <a:srgbClr val="FFF39D"/>
          </a:solidFill>
          <a:ln w="381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755576" y="1268760"/>
            <a:ext cx="7416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0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 rozprávke džin vychádza z hrdzavého starého džbána.</a:t>
            </a:r>
            <a:endParaRPr lang="sk-SK" sz="4000" b="1" cap="none" spc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39552" y="2708920"/>
            <a:ext cx="4968552" cy="864096"/>
          </a:xfrm>
          <a:prstGeom prst="roundRect">
            <a:avLst/>
          </a:prstGeom>
          <a:solidFill>
            <a:srgbClr val="FFF39D"/>
          </a:solidFill>
          <a:ln w="381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11560" y="2780928"/>
            <a:ext cx="4968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0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Oblečené má džínsy.</a:t>
            </a:r>
            <a:endParaRPr lang="sk-SK" sz="4000" b="1" cap="none" spc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539552" y="3645024"/>
            <a:ext cx="4968552" cy="864096"/>
          </a:xfrm>
          <a:prstGeom prst="roundRect">
            <a:avLst/>
          </a:prstGeom>
          <a:solidFill>
            <a:srgbClr val="FFF39D"/>
          </a:solidFill>
          <a:ln w="381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611560" y="3717032"/>
            <a:ext cx="4968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0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Ovláda džudo.</a:t>
            </a:r>
            <a:endParaRPr lang="sk-SK" sz="4000" b="1" cap="none" spc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611560" y="4581128"/>
            <a:ext cx="4968552" cy="2088232"/>
          </a:xfrm>
          <a:prstGeom prst="roundRect">
            <a:avLst/>
          </a:prstGeom>
          <a:solidFill>
            <a:srgbClr val="FFF39D"/>
          </a:solidFill>
          <a:ln w="381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611560" y="4653136"/>
            <a:ext cx="57606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0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Džin sa odrazu prechádzal pred </a:t>
            </a:r>
            <a:r>
              <a:rPr lang="sk-SK" sz="4000" b="1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Hupsom</a:t>
            </a:r>
            <a:r>
              <a:rPr lang="sk-SK" sz="40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sk-SK" sz="4000" b="1" cap="none" spc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25"/>
            <a:ext cx="9144000" cy="6872425"/>
          </a:xfrm>
          <a:prstGeom prst="rect">
            <a:avLst/>
          </a:prstGeom>
          <a:noFill/>
        </p:spPr>
      </p:pic>
      <p:sp>
        <p:nvSpPr>
          <p:cNvPr id="5" name="Zaoblený obdĺžnik 4"/>
          <p:cNvSpPr/>
          <p:nvPr/>
        </p:nvSpPr>
        <p:spPr>
          <a:xfrm>
            <a:off x="611560" y="620688"/>
            <a:ext cx="7704856" cy="1368152"/>
          </a:xfrm>
          <a:prstGeom prst="roundRect">
            <a:avLst/>
          </a:prstGeom>
          <a:solidFill>
            <a:srgbClr val="FFF39D"/>
          </a:solidFill>
          <a:ln w="381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83568" y="620688"/>
            <a:ext cx="7416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0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„Aké máš želanie?“ pýta sa džin </a:t>
            </a:r>
            <a:r>
              <a:rPr lang="sk-SK" sz="4000" b="1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Hupsa</a:t>
            </a:r>
            <a:r>
              <a:rPr lang="sk-SK" sz="40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sk-SK" sz="4000" b="1" cap="none" spc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ok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060848"/>
            <a:ext cx="2520280" cy="396044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425"/>
          </a:xfrm>
          <a:prstGeom prst="rect">
            <a:avLst/>
          </a:prstGeom>
          <a:noFill/>
        </p:spPr>
      </p:pic>
      <p:sp>
        <p:nvSpPr>
          <p:cNvPr id="5" name="Obláčik 4"/>
          <p:cNvSpPr/>
          <p:nvPr/>
        </p:nvSpPr>
        <p:spPr>
          <a:xfrm>
            <a:off x="539552" y="476672"/>
            <a:ext cx="5473254" cy="3024312"/>
          </a:xfrm>
          <a:prstGeom prst="cloudCallout">
            <a:avLst>
              <a:gd name="adj1" fmla="val 54735"/>
              <a:gd name="adj2" fmla="val 551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Čo si prial Hups sa dočítate v šlabikári. </a:t>
            </a:r>
            <a:r>
              <a:rPr lang="sk-SK" sz="2400" b="1" dirty="0">
                <a:solidFill>
                  <a:srgbClr val="0070C0"/>
                </a:solidFill>
                <a:latin typeface="Comic Sans MS" pitchFamily="66" charset="0"/>
              </a:rPr>
              <a:t>Dúfam, že si písmenko </a:t>
            </a:r>
            <a:r>
              <a:rPr lang="sk-SK" sz="2400" b="1" dirty="0" err="1" smtClean="0">
                <a:solidFill>
                  <a:srgbClr val="FF0000"/>
                </a:solidFill>
                <a:latin typeface="Comic Sans MS" pitchFamily="66" charset="0"/>
              </a:rPr>
              <a:t>Dž,dž</a:t>
            </a:r>
            <a:r>
              <a:rPr lang="sk-SK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zapamätáte</a:t>
            </a:r>
            <a:r>
              <a:rPr lang="sk-SK" sz="24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defRPr/>
            </a:pPr>
            <a:r>
              <a:rPr lang="sk-SK" sz="2400" b="1" dirty="0">
                <a:solidFill>
                  <a:srgbClr val="0070C0"/>
                </a:solidFill>
                <a:latin typeface="Comic Sans MS" pitchFamily="66" charset="0"/>
              </a:rPr>
              <a:t>Ahoj nabudúce.</a:t>
            </a:r>
            <a:endParaRPr lang="sk-SK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1560" y="692696"/>
            <a:ext cx="77768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Há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dž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em, há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dž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eš, há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dž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e,</a:t>
            </a:r>
            <a:endParaRPr kumimoji="0" lang="sk-SK" sz="9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mamka buchty sá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dž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e. </a:t>
            </a:r>
            <a:endParaRPr kumimoji="0" lang="sk-SK" sz="9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Dáva do nich sladký 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dž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em,</a:t>
            </a:r>
            <a:endParaRPr kumimoji="0" lang="sk-SK" sz="9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ja ich cukrom posypem. </a:t>
            </a:r>
            <a:endParaRPr kumimoji="0" lang="sk-SK" sz="9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Poďte, deti, poďte sem,</a:t>
            </a:r>
            <a:endParaRPr kumimoji="0" lang="sk-SK" sz="9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bo vám všetky buchty zjem.</a:t>
            </a:r>
            <a:endParaRPr kumimoji="0" lang="sk-SK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pic>
        <p:nvPicPr>
          <p:cNvPr id="13315" name="Picture 3" descr="http://m4.aimg.sk/recepty/14531_480x360_f9cdbafc408094470f66bf20d617e7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401443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25"/>
            <a:ext cx="9144000" cy="6872425"/>
          </a:xfrm>
          <a:prstGeom prst="rect">
            <a:avLst/>
          </a:prstGeom>
          <a:noFill/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27584" y="3717032"/>
            <a:ext cx="3096344" cy="2096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9600" b="1" kern="10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Dž</a:t>
            </a:r>
            <a:endParaRPr lang="sk-SK" sz="9600" b="1" kern="1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915816" y="764704"/>
            <a:ext cx="2750802" cy="2160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9600" b="1" kern="10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dž</a:t>
            </a:r>
            <a:endParaRPr lang="sk-SK" sz="9600" b="1" kern="1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425"/>
          </a:xfrm>
          <a:prstGeom prst="rect">
            <a:avLst/>
          </a:prstGeom>
          <a:noFill/>
        </p:spPr>
      </p:pic>
      <p:pic>
        <p:nvPicPr>
          <p:cNvPr id="5" name="Picture 4" descr="pismena Dz¦î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2969568"/>
            <a:ext cx="388180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pismena_dz¦î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71800" y="404664"/>
            <a:ext cx="3502742" cy="302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25"/>
            <a:ext cx="9144000" cy="6872425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683568" y="1628800"/>
            <a:ext cx="57606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9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 + </a:t>
            </a:r>
            <a:r>
              <a:rPr lang="sk-SK" sz="9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ž</a:t>
            </a:r>
            <a:r>
              <a:rPr lang="sk-SK" sz="9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sk-SK" sz="9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dž</a:t>
            </a:r>
            <a:endParaRPr lang="sk-SK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425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611560" y="1484784"/>
            <a:ext cx="532859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9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 + ž </a:t>
            </a:r>
            <a:endParaRPr lang="sk-SK" sz="96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sk-SK" sz="96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Dž</a:t>
            </a:r>
            <a:endParaRPr lang="sk-SK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425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1547664" y="62068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36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Pomenujte obrázky</a:t>
            </a:r>
            <a:r>
              <a:rPr lang="sk-SK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6" name="Picture 4" descr="http://www.trask.sk/phprs/obrazky/stavy/Orange_juic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060848"/>
            <a:ext cx="3765555" cy="4104456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5076056" y="1556792"/>
            <a:ext cx="2592288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ús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425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TtVU3GJi_9oQJ4ky2SDA5tS0p08mi4MlqbGwoJ5kfUissENfvQL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916832"/>
            <a:ext cx="4933756" cy="4176464"/>
          </a:xfrm>
          <a:prstGeom prst="rect">
            <a:avLst/>
          </a:prstGeom>
          <a:noFill/>
        </p:spPr>
      </p:pic>
      <p:sp>
        <p:nvSpPr>
          <p:cNvPr id="6" name="Zaoblený obdĺžnik 5"/>
          <p:cNvSpPr/>
          <p:nvPr/>
        </p:nvSpPr>
        <p:spPr>
          <a:xfrm>
            <a:off x="4860032" y="1124744"/>
            <a:ext cx="2592288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em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Jarka\Desktop\opi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425"/>
          </a:xfrm>
          <a:prstGeom prst="rect">
            <a:avLst/>
          </a:prstGeom>
          <a:noFill/>
        </p:spPr>
      </p:pic>
      <p:pic>
        <p:nvPicPr>
          <p:cNvPr id="5122" name="Picture 2" descr="http://www.sklenenyshop.cz/user/shop/big/16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72616" y="1412776"/>
            <a:ext cx="6309386" cy="4732040"/>
          </a:xfrm>
          <a:prstGeom prst="rect">
            <a:avLst/>
          </a:prstGeom>
          <a:noFill/>
        </p:spPr>
      </p:pic>
      <p:sp>
        <p:nvSpPr>
          <p:cNvPr id="8" name="Zaoblený obdĺžnik 7"/>
          <p:cNvSpPr/>
          <p:nvPr/>
        </p:nvSpPr>
        <p:spPr>
          <a:xfrm>
            <a:off x="4860032" y="1124744"/>
            <a:ext cx="2592288" cy="648072"/>
          </a:xfrm>
          <a:prstGeom prst="roundRect">
            <a:avLst/>
          </a:prstGeom>
          <a:solidFill>
            <a:srgbClr val="FFFFCC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kern="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dž</a:t>
            </a:r>
            <a:r>
              <a:rPr lang="sk-SK" sz="40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bán</a:t>
            </a:r>
            <a:endParaRPr kumimoji="0" lang="sk-SK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128</Words>
  <Application>Microsoft Office PowerPoint</Application>
  <PresentationFormat>Prezentácia na obrazovke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opičkou Džudy sa učíme Dž, dž</dc:title>
  <dc:creator>Siposová Eva</dc:creator>
  <cp:lastModifiedBy>Windows User</cp:lastModifiedBy>
  <cp:revision>11</cp:revision>
  <dcterms:created xsi:type="dcterms:W3CDTF">2011-07-28T06:33:56Z</dcterms:created>
  <dcterms:modified xsi:type="dcterms:W3CDTF">2020-05-03T15:00:49Z</dcterms:modified>
</cp:coreProperties>
</file>