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14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77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19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609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249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16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28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10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73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64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28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44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41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68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55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35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27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669A6F-C218-40E1-BDB0-9BC8C575A6C5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804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323787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Wycieczka na skrzyżowanie </a:t>
            </a: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Grupie </a:t>
            </a: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Jeżyki</a:t>
            </a:r>
          </a:p>
        </p:txBody>
      </p:sp>
    </p:spTree>
    <p:extLst>
      <p:ext uri="{BB962C8B-B14F-4D97-AF65-F5344CB8AC3E}">
        <p14:creationId xmlns:p14="http://schemas.microsoft.com/office/powerpoint/2010/main" val="2550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323787"/>
            <a:ext cx="9144000" cy="1655762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pl-PL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omawianej tematyki kompleksowej dotyczącej bezpieczeństwa na drogach, </a:t>
            </a:r>
            <a:r>
              <a:rPr lang="pl-PL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Jeżyki  </a:t>
            </a:r>
            <a:br>
              <a:rPr lang="pl-PL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października, wybrały </a:t>
            </a:r>
            <a:r>
              <a:rPr lang="pl-PL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na wycieczkę na najbliższe skrzyżowanie. </a:t>
            </a:r>
            <a:endParaRPr lang="pl-PL" sz="2400" b="1" cap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pl-PL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Wcześniej </a:t>
            </a:r>
            <a:r>
              <a:rPr lang="pl-PL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omówiliśmy  zasady ruchu drogowego oraz sposoby przechodzenia przez ulicę. Poznaliśmy rodzaje znaków drogowych oraz zapoznaliśmy się z ich wyglądem.</a:t>
            </a:r>
          </a:p>
        </p:txBody>
      </p:sp>
    </p:spTree>
    <p:extLst>
      <p:ext uri="{BB962C8B-B14F-4D97-AF65-F5344CB8AC3E}">
        <p14:creationId xmlns:p14="http://schemas.microsoft.com/office/powerpoint/2010/main" val="40531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323787"/>
            <a:ext cx="9144000" cy="165576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Następnie udaliśmy się na wycieczkę na najbliższe skrzyżowanie, podczas której obserwowaliśmy pojazdy, znaki, sygnalizację świetlną a także poruszanie się pieszych </a:t>
            </a:r>
            <a:r>
              <a:rPr lang="pl-PL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pojazdów. Przy znakach zatrzymywaliśmy się i omawialiśmy je. Podczas wycieczki przedszkolaki zgodnie z zasadami bezpiecznego poruszania się po drogach ubrane były </a:t>
            </a:r>
            <a:r>
              <a:rPr lang="pl-PL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kamizelki odblaskowe.</a:t>
            </a:r>
          </a:p>
        </p:txBody>
      </p:sp>
    </p:spTree>
    <p:extLst>
      <p:ext uri="{BB962C8B-B14F-4D97-AF65-F5344CB8AC3E}">
        <p14:creationId xmlns:p14="http://schemas.microsoft.com/office/powerpoint/2010/main" val="37323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08105" y="5179701"/>
            <a:ext cx="9404723" cy="1400530"/>
          </a:xfrm>
        </p:spPr>
        <p:txBody>
          <a:bodyPr/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Zdjęcia przedstawiają dzieci i nauczycielki 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drodze na skrzyżowanie.</a:t>
            </a: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 descr="IMG_20211007_10281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9" y="384955"/>
            <a:ext cx="3360737" cy="4481512"/>
          </a:xfrm>
          <a:prstGeom prst="rect">
            <a:avLst/>
          </a:prstGeom>
        </p:spPr>
      </p:pic>
      <p:pic>
        <p:nvPicPr>
          <p:cNvPr id="5" name="Obraz 4" descr="IMG_20211007_102916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14" y="723092"/>
            <a:ext cx="5524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211007_1031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3" y="687032"/>
            <a:ext cx="5524500" cy="4143375"/>
          </a:xfrm>
          <a:prstGeom prst="rect">
            <a:avLst/>
          </a:prstGeom>
        </p:spPr>
      </p:pic>
      <p:pic>
        <p:nvPicPr>
          <p:cNvPr id="5" name="Obraz 4" descr="IMG_20211007_103359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4" y="687032"/>
            <a:ext cx="5524500" cy="4143375"/>
          </a:xfrm>
          <a:prstGeom prst="rect">
            <a:avLst/>
          </a:prstGeom>
        </p:spPr>
      </p:pic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708105" y="5179701"/>
            <a:ext cx="9404723" cy="1400530"/>
          </a:xfrm>
        </p:spPr>
        <p:txBody>
          <a:bodyPr/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Zdjęcia przedstawiają dzieci i nauczycielkę, obserwujące znaki drogowe w okolicy skrzyżowania.</a:t>
            </a: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211007_10355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4" y="739210"/>
            <a:ext cx="5524500" cy="4143375"/>
          </a:xfrm>
          <a:prstGeom prst="rect">
            <a:avLst/>
          </a:prstGeom>
        </p:spPr>
      </p:pic>
      <p:sp>
        <p:nvSpPr>
          <p:cNvPr id="5" name="Tytuł 2"/>
          <p:cNvSpPr txBox="1">
            <a:spLocks/>
          </p:cNvSpPr>
          <p:nvPr/>
        </p:nvSpPr>
        <p:spPr>
          <a:xfrm>
            <a:off x="708105" y="517970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Zdjęcie przedstawia dzieci obserwujące ruch uliczny na skrzyżowaniu.</a:t>
            </a: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68</Words>
  <Application>Microsoft Office PowerPoint</Application>
  <PresentationFormat>Panoramiczny</PresentationFormat>
  <Paragraphs>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Jon</vt:lpstr>
      <vt:lpstr>Prezentacja programu PowerPoint</vt:lpstr>
      <vt:lpstr>Prezentacja programu PowerPoint</vt:lpstr>
      <vt:lpstr>Prezentacja programu PowerPoint</vt:lpstr>
      <vt:lpstr> Zdjęcia przedstawiają dzieci i nauczycielki  w drodze na skrzyżowanie.</vt:lpstr>
      <vt:lpstr>Zdjęcia przedstawiają dzieci i nauczycielkę, obserwujące znaki drogowe w okolicy skrzyżowania.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</dc:creator>
  <cp:lastModifiedBy>Milena Maliszewska</cp:lastModifiedBy>
  <cp:revision>15</cp:revision>
  <dcterms:created xsi:type="dcterms:W3CDTF">2021-10-17T20:37:45Z</dcterms:created>
  <dcterms:modified xsi:type="dcterms:W3CDTF">2021-10-27T08:06:24Z</dcterms:modified>
</cp:coreProperties>
</file>