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53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32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087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00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25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435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88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77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88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49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83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359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85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76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38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" r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85302" y="2207240"/>
            <a:ext cx="5486400" cy="3046686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Spotkanie </a:t>
            </a:r>
            <a:br>
              <a:rPr lang="pl-PL" sz="4400" b="1" dirty="0">
                <a:solidFill>
                  <a:schemeClr val="tx1"/>
                </a:solidFill>
              </a:rPr>
            </a:br>
            <a:r>
              <a:rPr lang="pl-PL" sz="4400" b="1" dirty="0">
                <a:solidFill>
                  <a:schemeClr val="tx1"/>
                </a:solidFill>
              </a:rPr>
              <a:t>z funkcjonariuszem Straży Miejskiej</a:t>
            </a:r>
            <a:br>
              <a:rPr lang="pl-PL" sz="4400" b="1" dirty="0">
                <a:solidFill>
                  <a:schemeClr val="tx1"/>
                </a:solidFill>
              </a:rPr>
            </a:br>
            <a:r>
              <a:rPr lang="pl-PL" sz="4400" b="1" dirty="0">
                <a:solidFill>
                  <a:schemeClr val="tx1"/>
                </a:solidFill>
              </a:rPr>
              <a:t>Grupa „Jeżyki”</a:t>
            </a:r>
            <a:br>
              <a:rPr lang="pl-PL" sz="4400" b="1" dirty="0">
                <a:solidFill>
                  <a:schemeClr val="tx1"/>
                </a:solidFill>
              </a:rPr>
            </a:br>
            <a:r>
              <a:rPr lang="pl-PL" sz="4400" b="1" dirty="0">
                <a:solidFill>
                  <a:schemeClr val="tx1"/>
                </a:solidFill>
              </a:rPr>
              <a:t>09/12/2021r.</a:t>
            </a:r>
          </a:p>
        </p:txBody>
      </p:sp>
    </p:spTree>
    <p:extLst>
      <p:ext uri="{BB962C8B-B14F-4D97-AF65-F5344CB8AC3E}">
        <p14:creationId xmlns:p14="http://schemas.microsoft.com/office/powerpoint/2010/main" val="255028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8502" y="176896"/>
            <a:ext cx="9144000" cy="3821658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Dnia 9 grudnia w naszej grupie gościliśmy funkcjonariusza Straży Miejskiej.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Podczas pogadanki dzieci zapoznały się z pracą strażnika, oglądały elementy umundurowania. Przedszkolaki miały okazję wykazać się wiedzą na temat znajomości bezpieczeństwa na drodze, funkcji sygnalizacji świetlnej.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 funkcjonariusz przypomniała nam zasady dotyczące kontaktów z osobami nieznajomymi oraz </a:t>
            </a:r>
            <a:r>
              <a:rPr lang="pl-PL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sytuacji zgubienia się. Utrwaliliśmy numer alarmowy.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zakończenie spotkania dzieci otrzymały od funkcjonariuszki kolorowanki edukacyjne. Spotkanie odbyło się w miłej atmosferze.</a:t>
            </a:r>
          </a:p>
        </p:txBody>
      </p:sp>
    </p:spTree>
    <p:extLst>
      <p:ext uri="{BB962C8B-B14F-4D97-AF65-F5344CB8AC3E}">
        <p14:creationId xmlns:p14="http://schemas.microsoft.com/office/powerpoint/2010/main" val="405312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Zdjęcia przedstawiają dzieci i funkcjonariusza Straży Miejskiej wraz z maskotką Rysia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9" y="972000"/>
            <a:ext cx="5856000" cy="4392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74" y="972001"/>
            <a:ext cx="5855999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Zdjęcie przedstawia dzieci i funkcjonariusza Straży Miejskiej </a:t>
            </a:r>
            <a:b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prezentującego numer alarmowy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180000"/>
            <a:ext cx="700800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2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Zdjęcie przedstawia funkcjonariusza Straży Miejskiej prezentującego </a:t>
            </a:r>
            <a:b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obrazek z ruchem ulicznym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180000"/>
            <a:ext cx="7007999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Zdjęcie przedstawia dzieci oraz funkcjonariusza Straży Miejskiej </a:t>
            </a:r>
            <a:b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trzymającego obrazek prezentujący pracę Strażnika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180000"/>
            <a:ext cx="7007999" cy="52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5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Zdjęcie przedstawia dzieci i funkcjonariusza Straży Miejskiej </a:t>
            </a:r>
            <a:b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trzymającego kajdanki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180000"/>
            <a:ext cx="7007999" cy="52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9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Zdjęcia przedstawiają dzieci kolorujące </a:t>
            </a:r>
            <a:r>
              <a:rPr lang="pl-PL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rysowankę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przedstawiającą Strażnika Miejskiego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4" y="972000"/>
            <a:ext cx="5860810" cy="43956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63" y="972000"/>
            <a:ext cx="5860810" cy="4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8035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157</Words>
  <Application>Microsoft Office PowerPoint</Application>
  <PresentationFormat>Panoramiczny</PresentationFormat>
  <Paragraphs>11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Faseta</vt:lpstr>
      <vt:lpstr>Spotkanie  z funkcjonariuszem Straży Miejskiej Grupa „Jeżyki” 09/12/2021r.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</dc:creator>
  <cp:lastModifiedBy>Milena Maliszewska</cp:lastModifiedBy>
  <cp:revision>41</cp:revision>
  <dcterms:created xsi:type="dcterms:W3CDTF">2021-10-17T20:37:45Z</dcterms:created>
  <dcterms:modified xsi:type="dcterms:W3CDTF">2021-12-20T09:45:04Z</dcterms:modified>
</cp:coreProperties>
</file>