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58" r:id="rId3"/>
    <p:sldId id="257" r:id="rId4"/>
    <p:sldId id="259" r:id="rId5"/>
    <p:sldId id="290" r:id="rId6"/>
    <p:sldId id="266" r:id="rId7"/>
    <p:sldId id="280" r:id="rId8"/>
    <p:sldId id="269" r:id="rId9"/>
    <p:sldId id="295" r:id="rId10"/>
    <p:sldId id="294" r:id="rId11"/>
    <p:sldId id="284" r:id="rId12"/>
    <p:sldId id="274" r:id="rId13"/>
    <p:sldId id="297" r:id="rId14"/>
    <p:sldId id="296" r:id="rId15"/>
    <p:sldId id="277" r:id="rId16"/>
    <p:sldId id="285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006EA2-F9A5-4CA9-BD8B-6A613306637B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9472B1-6DE9-496C-97FE-888C8029C1F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941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CF7D81-5346-4660-976C-F7089F7A4C49}" type="slidenum">
              <a:rPr lang="sk-SK" smtClean="0"/>
              <a:pPr eaLnBrk="1" hangingPunct="1"/>
              <a:t>3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3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9076-EABA-4807-A0D6-D21BBDD6A968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F1D0-FA88-40AD-959D-38623A2447C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2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6933-8B72-43E5-8258-7B6593230D00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8DD9-1F07-4508-A4D6-72D1933BC20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20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DB8C-332F-47FB-A503-F8D2EE7C5B24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CEDA-A758-4592-B0A4-1AEA3D62049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8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FED1-5CCE-4444-9E73-66D44DF3C6A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40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9A4C-8836-4E22-B678-779FFF1D5DE5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8322-4CE5-48B8-A49F-AD85EB8178F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22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5DCB-DCCB-49CB-99C8-07725315ED99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A79D-5A4D-4097-818C-7CFC5E4FA54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00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D042-C494-4D0E-ABDF-529D7CFE999D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D538-E1A4-4F02-B8DE-5F07B6AA02A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39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7C33-92A7-4172-9503-7837184D93A7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1BCB-FB43-472D-9665-286E2EE7DC0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56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4C55-FC0D-4A2D-A86F-BAF851EA5AD3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6283-D3A7-4703-A662-CF4B7EC1F1C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54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C361-17DA-4577-B30A-727901C5B4B7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FA92-1766-4A07-B420-4713E8C9F41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38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F37F-B80E-44DD-80C0-3D28236BE5F6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6E91-FFA1-4B1D-97BC-EC075DEC9C1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59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D0A2-25DE-414F-A2FD-F43B17CA86D7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1643-BCC5-4DD5-9DD9-176E789AD5A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5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35E67-DAF5-4ADE-B50E-5255BF47ABDA}" type="datetimeFigureOut">
              <a:rPr lang="sk-SK"/>
              <a:pPr>
                <a:defRPr/>
              </a:pPr>
              <a:t>29. 3. 2020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5590CE-A51F-41C4-83A6-89F3FD8575C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microsoft.com/office/2007/relationships/hdphoto" Target="../media/hdphoto1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24.wdp"/><Relationship Id="rId18" Type="http://schemas.openxmlformats.org/officeDocument/2006/relationships/image" Target="../media/image71.png"/><Relationship Id="rId3" Type="http://schemas.microsoft.com/office/2007/relationships/hdphoto" Target="../media/hdphoto19.wdp"/><Relationship Id="rId21" Type="http://schemas.microsoft.com/office/2007/relationships/hdphoto" Target="../media/hdphoto28.wdp"/><Relationship Id="rId7" Type="http://schemas.microsoft.com/office/2007/relationships/hdphoto" Target="../media/hdphoto21.wdp"/><Relationship Id="rId12" Type="http://schemas.openxmlformats.org/officeDocument/2006/relationships/image" Target="../media/image68.png"/><Relationship Id="rId17" Type="http://schemas.microsoft.com/office/2007/relationships/hdphoto" Target="../media/hdphoto26.wdp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67.png"/><Relationship Id="rId19" Type="http://schemas.microsoft.com/office/2007/relationships/hdphoto" Target="../media/hdphoto27.wdp"/><Relationship Id="rId4" Type="http://schemas.openxmlformats.org/officeDocument/2006/relationships/image" Target="../media/image64.png"/><Relationship Id="rId9" Type="http://schemas.microsoft.com/office/2007/relationships/hdphoto" Target="../media/hdphoto22.wdp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sk/imgres?imgurl=http://fotky.sme.sk/foto/27562/jarne-slnko?type=v&amp;x=650&amp;y=866&amp;imgrefurl=http://fotky.sme.sk/fotka/27562/jarne-slnko&amp;usg=__B7PEIUdpuxVofWHWKzZmQc4sCGY=&amp;h=866&amp;w=649&amp;sz=60&amp;hl=sk&amp;start=2&amp;zoom=1&amp;tbnid=_qTn4OjbVgammM:&amp;tbnh=145&amp;tbnw=109&amp;ei=48yJUKXPLcfXsgaVwIGwCA&amp;prev=/images?q=jarn%C3%A9+slnko-obr%C3%A1zky&amp;hl=sk&amp;sa=X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18" Type="http://schemas.microsoft.com/office/2007/relationships/hdphoto" Target="../media/hdphoto9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microsoft.com/office/2007/relationships/hdphoto" Target="../media/hdphoto6.wdp"/><Relationship Id="rId17" Type="http://schemas.openxmlformats.org/officeDocument/2006/relationships/image" Target="../media/image39.png"/><Relationship Id="rId2" Type="http://schemas.openxmlformats.org/officeDocument/2006/relationships/image" Target="../media/image31.gif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5.wdp"/><Relationship Id="rId19" Type="http://schemas.openxmlformats.org/officeDocument/2006/relationships/image" Target="../media/image40.png"/><Relationship Id="rId4" Type="http://schemas.microsoft.com/office/2007/relationships/hdphoto" Target="../media/hdphoto2.wdp"/><Relationship Id="rId9" Type="http://schemas.openxmlformats.org/officeDocument/2006/relationships/image" Target="../media/image35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7" y="404664"/>
            <a:ext cx="3543300" cy="597666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8678"/>
            <a:ext cx="4860032" cy="62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1 3"/>
          <p:cNvSpPr/>
          <p:nvPr/>
        </p:nvSpPr>
        <p:spPr>
          <a:xfrm>
            <a:off x="4284663" y="333375"/>
            <a:ext cx="4572000" cy="121443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25" y="285750"/>
            <a:ext cx="3228975" cy="285750"/>
          </a:xfrm>
        </p:spPr>
        <p:txBody>
          <a:bodyPr/>
          <a:lstStyle/>
          <a:p>
            <a: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  <a:t>                                        </a:t>
            </a:r>
            <a:b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</a:br>
            <a: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  <a:t>                                        </a:t>
            </a:r>
            <a:r>
              <a:rPr lang="sk-SK" sz="3200" b="1" dirty="0" smtClean="0">
                <a:solidFill>
                  <a:srgbClr val="E46C0A"/>
                </a:solidFill>
                <a:latin typeface="Comic Sans MS" pitchFamily="66" charset="0"/>
              </a:rPr>
              <a:t>Začína jeseň</a:t>
            </a: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 rot="19672663">
            <a:off x="836524" y="587797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September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 rot="19689230">
            <a:off x="1900430" y="748134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Október </a:t>
            </a: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 rot="19543228">
            <a:off x="2925755" y="713582"/>
            <a:ext cx="146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November</a:t>
            </a: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539750" y="1700213"/>
            <a:ext cx="507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jesene: 23.september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571500" y="2714625"/>
            <a:ext cx="62865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fúka chladný vietor, dážď, hmla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púšťanie šarkanov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zber úrody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opadávanie listov zo stromov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odlet sťahovavých vtákov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22" name="Picture 4" descr="E:\fotky,dok\Dokumenty\Projekt\Jeseň\CA6WCN58CAMT128LCAYTL2YPCAXTH3CCCAHH4Z28CA55NGNBCA2FKV9JCA4038ZZCAK6OV7KCAA2JEW7CAWBGWW4CA38Z4TZCAJIR0T0CALK5EQQCA3ZDQZ6CANBCCMTCASUA420CA8CC7OMCA31N7B1CANN6V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470" y="2570156"/>
            <a:ext cx="127425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5" descr="E:\fotky,dok\Dokumenty\Projekt\Jeseň\CAL19E8XCA6ZLNOGCAWURQESCAOWTE8KCAGT79UVCA6HQB81CA1U4NDZCAGRYV81CA6FC33KCARW1IRYCA5MQ38PCANJN8PUCALENC9PCAS6H6SNCATTKDPXCALFCR3VCAIUP9NLCAHAHI6YCA0ONFLYCAM7SW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33" y="1924040"/>
            <a:ext cx="1285884" cy="84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 descr="E:\fotky,dok\Dokumenty\Projekt\Jeseň\CAK2A4DLCA0ZH7G5CA89BPX4CAE0629ICAJBVVBYCA8H4BLPCAC77HW2CA1YRUCECA0P11VVCAAQ7HCACAWPGFJMCA0Z7TXSCA8GG29TCA141KVWCA2M8YWCCAWK1YW1CA9MY7J0CA482WDTCALYDDQSCABE21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80" y="3005134"/>
            <a:ext cx="1543803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7" descr="E:\fotky,dok\Dokumenty\Projekt\Jeseň\CASQ267FCAH1U4FMCAGYQIQKCAVKO9Y1CA4NMVHBCATGJ1HACAN071H2CAPJHGO9CA6NOWPKCAHNIUX8CAGAJ7JHCAEU9CBCCAMKQBJWCA1EWW13CAJV09HMCAWDVDPECAF3XOGTCALSDHEECAPO07XICAS2U9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593" y="3144836"/>
            <a:ext cx="1285876" cy="78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10" descr="E:\fotky,dok\Dokumenty\Projekt\Jeseň\20101019_OP050135175_w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5426" y="4013204"/>
            <a:ext cx="1346319" cy="90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11" descr="E:\fotky,dok\Dokumenty\Projekt\Jeseň\jae_357574_s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0790" y="3865565"/>
            <a:ext cx="923925" cy="106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8" descr="E:\fotky,dok\Dokumenty\Projekt\Jeseň\CASMDO3WCAH2EV2PCA4VR25VCA4UGHYICAU0Q4U3CAB89SNZCAER23G9CAFXPKTMCAEUT3BVCAU43X9CCAQMXQ0OCAJXHW2GCAZHM9NRCATVCCZCCAFAFB2UCAO5SY7VCA3Z4632CA1WQQEYCA1NATY1CATREB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2102" y="4684722"/>
            <a:ext cx="1428759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9" descr="E:\fotky,dok\Dokumenty\Projekt\Jeseň\654503_babie-leto-jesen-beloritky-vtak-stahovanie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4590" y="5595953"/>
            <a:ext cx="1396268" cy="887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610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1 3"/>
          <p:cNvSpPr/>
          <p:nvPr/>
        </p:nvSpPr>
        <p:spPr>
          <a:xfrm>
            <a:off x="2268538" y="188913"/>
            <a:ext cx="4535487" cy="16557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692150"/>
            <a:ext cx="3384550" cy="647700"/>
          </a:xfrm>
        </p:spPr>
        <p:txBody>
          <a:bodyPr/>
          <a:lstStyle/>
          <a:p>
            <a:r>
              <a:rPr lang="sk-SK" sz="2800" dirty="0" smtClean="0">
                <a:latin typeface="Comic Sans MS" pitchFamily="66" charset="0"/>
              </a:rPr>
              <a:t>Hurá, už je zima</a:t>
            </a:r>
            <a:r>
              <a:rPr lang="sk-SK" sz="2800" dirty="0" smtClean="0"/>
              <a:t>!</a:t>
            </a:r>
          </a:p>
        </p:txBody>
      </p:sp>
      <p:pic>
        <p:nvPicPr>
          <p:cNvPr id="22530" name="Picture 2" descr="E:\fotky,dok\Dokumenty\Projekt\Zima\CATGTU4YCAKE8HRDCADOAV5ICAC6MAKWCASSAQ5YCAB26SPSCA5AM7G6CAU84U4CCAVVUZHZCAF2KLCQCAQPSPIXCAJF1STVCA86RPSACAIAZPL1CAEWLA5BCAZYMNKWCAPUP49ACATHDXDGCAVLGCBWCACIDPS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307" y="4733934"/>
            <a:ext cx="194311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E:\fotky,dok\Dokumenty\Projekt\Zima\CA836Q9JCAJ7AZMCCA1SE1TNCA981K3ACAJV5AIKCACQZ31ECAOJLE6GCAW3G9WICA2MWCZHCAG4AG77CATK38ELCAKQDG2ZCA1XHSI0CAVZZR22CAXH9QMACATN7196CAY96T9XCAFTUCZ3CA9B1UFOCATWPZ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63" y="4816484"/>
            <a:ext cx="1785950" cy="113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E:\fotky,dok\Dokumenty\Projekt\Zima\CAWAS9EACAVRRRNRCACI4JRWCAAF4VLDCADZXNOHCAAD8V7KCADVEE0ACA1H2IOACAQ6HJMHCA27AL5SCAJ5XIQ1CAMOS434CAQIEDT0CAK71XCECAFWUEDGCAZ4T1ZCCAHSCU6HCAJA1M3TCA1VDVZKCADYA8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76" y="4800777"/>
            <a:ext cx="1500198" cy="112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7cípá hvězda 10"/>
          <p:cNvSpPr/>
          <p:nvPr/>
        </p:nvSpPr>
        <p:spPr>
          <a:xfrm>
            <a:off x="6786563" y="250031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2" name="7cípá hvězda 11"/>
          <p:cNvSpPr/>
          <p:nvPr/>
        </p:nvSpPr>
        <p:spPr>
          <a:xfrm>
            <a:off x="1357313" y="2643188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3" name="7cípá hvězda 12"/>
          <p:cNvSpPr/>
          <p:nvPr/>
        </p:nvSpPr>
        <p:spPr>
          <a:xfrm>
            <a:off x="6786563" y="428625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4" name="7cípá hvězda 13"/>
          <p:cNvSpPr/>
          <p:nvPr/>
        </p:nvSpPr>
        <p:spPr>
          <a:xfrm>
            <a:off x="8001000" y="142875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5" name="7cípá hvězda 14"/>
          <p:cNvSpPr/>
          <p:nvPr/>
        </p:nvSpPr>
        <p:spPr>
          <a:xfrm>
            <a:off x="642938" y="57150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6" name="7cípá hvězda 15"/>
          <p:cNvSpPr/>
          <p:nvPr/>
        </p:nvSpPr>
        <p:spPr>
          <a:xfrm>
            <a:off x="5357813" y="171450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7" name="7cípá hvězda 16"/>
          <p:cNvSpPr/>
          <p:nvPr/>
        </p:nvSpPr>
        <p:spPr>
          <a:xfrm>
            <a:off x="8572500" y="27860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8" name="7cípá hvězda 17"/>
          <p:cNvSpPr/>
          <p:nvPr/>
        </p:nvSpPr>
        <p:spPr>
          <a:xfrm>
            <a:off x="3143250" y="535781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9" name="7cípá hvězda 18"/>
          <p:cNvSpPr/>
          <p:nvPr/>
        </p:nvSpPr>
        <p:spPr>
          <a:xfrm>
            <a:off x="571500" y="45005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0" name="7cípá hvězda 19"/>
          <p:cNvSpPr/>
          <p:nvPr/>
        </p:nvSpPr>
        <p:spPr>
          <a:xfrm>
            <a:off x="7572375" y="62150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1" name="7cípá hvězda 20"/>
          <p:cNvSpPr/>
          <p:nvPr/>
        </p:nvSpPr>
        <p:spPr>
          <a:xfrm>
            <a:off x="6000750" y="4714875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auto">
          <a:xfrm>
            <a:off x="611188" y="1700213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zimy: 21.december</a:t>
            </a:r>
          </a:p>
        </p:txBody>
      </p:sp>
      <p:sp>
        <p:nvSpPr>
          <p:cNvPr id="25" name="Obdélník 24"/>
          <p:cNvSpPr>
            <a:spLocks noChangeArrowheads="1"/>
          </p:cNvSpPr>
          <p:nvPr/>
        </p:nvSpPr>
        <p:spPr bwMode="auto">
          <a:xfrm>
            <a:off x="684213" y="2997200"/>
            <a:ext cx="215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  <a:latin typeface="Comic Sans MS" pitchFamily="66" charset="0"/>
              </a:rPr>
              <a:t>Znaky zimy:</a:t>
            </a:r>
            <a:endParaRPr lang="sk-SK" sz="2400" b="1" dirty="0">
              <a:solidFill>
                <a:srgbClr val="FFFF00"/>
              </a:solidFill>
            </a:endParaRPr>
          </a:p>
        </p:txBody>
      </p:sp>
      <p:sp>
        <p:nvSpPr>
          <p:cNvPr id="26" name="Obdélník 25"/>
          <p:cNvSpPr>
            <a:spLocks noChangeArrowheads="1"/>
          </p:cNvSpPr>
          <p:nvPr/>
        </p:nvSpPr>
        <p:spPr bwMode="auto">
          <a:xfrm>
            <a:off x="468313" y="2205038"/>
            <a:ext cx="621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sk-SK" sz="2400" dirty="0">
                <a:solidFill>
                  <a:srgbClr val="FFFF00"/>
                </a:solidFill>
              </a:rPr>
              <a:t>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zimné mesiace :</a:t>
            </a:r>
            <a:r>
              <a:rPr lang="sk-SK" sz="2400" dirty="0">
                <a:latin typeface="Comic Sans MS" pitchFamily="66" charset="0"/>
              </a:rPr>
              <a:t> 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január, február, marec</a:t>
            </a:r>
          </a:p>
        </p:txBody>
      </p:sp>
      <p:sp>
        <p:nvSpPr>
          <p:cNvPr id="27" name="Obdélník 26"/>
          <p:cNvSpPr>
            <a:spLocks noChangeArrowheads="1"/>
          </p:cNvSpPr>
          <p:nvPr/>
        </p:nvSpPr>
        <p:spPr bwMode="auto">
          <a:xfrm>
            <a:off x="611188" y="3573463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mrzne , sneží ,                svieti zubaté slnko</a:t>
            </a:r>
            <a:r>
              <a:rPr lang="sk-SK" sz="2400" dirty="0">
                <a:solidFill>
                  <a:schemeClr val="bg1"/>
                </a:solidFill>
              </a:rPr>
              <a:t>,</a:t>
            </a:r>
            <a:r>
              <a:rPr lang="sk-SK" sz="2400" dirty="0"/>
              <a:t>                </a:t>
            </a:r>
          </a:p>
        </p:txBody>
      </p:sp>
      <p:pic>
        <p:nvPicPr>
          <p:cNvPr id="29" name="Picture 48" descr="AG0043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1285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19790216-a-set-of-clouds-illustrating-different-types-of-weather - kópi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6000" l="820" r="100000">
                        <a14:foregroundMark x1="47541" y1="5000" x2="47541" y2="5000"/>
                        <a14:foregroundMark x1="30328" y1="10000" x2="30328" y2="10000"/>
                        <a14:foregroundMark x1="27869" y1="72000" x2="27869" y2="72000"/>
                        <a14:foregroundMark x1="26230" y1="74000" x2="26230" y2="74000"/>
                        <a14:foregroundMark x1="27049" y1="70000" x2="27049" y2="70000"/>
                        <a14:foregroundMark x1="48361" y1="63000" x2="48361" y2="63000"/>
                        <a14:foregroundMark x1="47541" y1="60000" x2="47541" y2="60000"/>
                        <a14:foregroundMark x1="47541" y1="65000" x2="47541" y2="65000"/>
                        <a14:foregroundMark x1="59016" y1="77000" x2="59016" y2="77000"/>
                        <a14:foregroundMark x1="57377" y1="75000" x2="57377" y2="75000"/>
                        <a14:foregroundMark x1="59836" y1="75000" x2="59836" y2="75000"/>
                        <a14:foregroundMark x1="69672" y1="82000" x2="69672" y2="82000"/>
                        <a14:foregroundMark x1="67213" y1="82000" x2="67213" y2="82000"/>
                        <a14:foregroundMark x1="68033" y1="81000" x2="68033" y2="81000"/>
                        <a14:foregroundMark x1="75410" y1="72000" x2="75410" y2="72000"/>
                        <a14:foregroundMark x1="73770" y1="69000" x2="73770" y2="69000"/>
                        <a14:foregroundMark x1="76230" y1="56000" x2="76230" y2="56000"/>
                        <a14:foregroundMark x1="74590" y1="55000" x2="74590" y2="55000"/>
                        <a14:foregroundMark x1="75410" y1="59000" x2="75410" y2="59000"/>
                        <a14:foregroundMark x1="77869" y1="59000" x2="77869" y2="59000"/>
                        <a14:foregroundMark x1="43443" y1="87000" x2="43443" y2="87000"/>
                        <a14:foregroundMark x1="40984" y1="83000" x2="40984" y2="83000"/>
                        <a14:foregroundMark x1="19672" y1="81000" x2="19672" y2="81000"/>
                        <a14:foregroundMark x1="20492" y1="57000" x2="20492" y2="57000"/>
                        <a14:foregroundMark x1="9016" y1="67000" x2="9016" y2="67000"/>
                        <a14:foregroundMark x1="40984" y1="70000" x2="40984" y2="70000"/>
                        <a14:foregroundMark x1="56557" y1="86000" x2="56557" y2="86000"/>
                        <a14:foregroundMark x1="31967" y1="88000" x2="31967" y2="88000"/>
                        <a14:foregroundMark x1="83607" y1="65000" x2="83607" y2="65000"/>
                        <a14:foregroundMark x1="67213" y1="63000" x2="6721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91" y="3284569"/>
            <a:ext cx="1484143" cy="12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63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4294967295"/>
          </p:nvPr>
        </p:nvSpPr>
        <p:spPr>
          <a:xfrm>
            <a:off x="857250" y="428625"/>
            <a:ext cx="7372350" cy="5808687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Sviatky zimy</a:t>
            </a:r>
            <a:r>
              <a:rPr lang="sk-SK" b="1" dirty="0" smtClean="0">
                <a:latin typeface="Comic Sans MS" pitchFamily="66" charset="0"/>
              </a:rPr>
              <a:t>              </a:t>
            </a:r>
          </a:p>
          <a:p>
            <a:pPr>
              <a:buFont typeface="Arial" charset="0"/>
              <a:buNone/>
            </a:pPr>
            <a:r>
              <a:rPr lang="sk-SK" dirty="0" smtClean="0"/>
              <a:t>                                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MIKULÁŠ </a:t>
            </a:r>
            <a:r>
              <a:rPr lang="sk-SK" dirty="0" smtClean="0"/>
              <a:t>          </a:t>
            </a:r>
          </a:p>
          <a:p>
            <a:pPr>
              <a:buFont typeface="Arial" charset="0"/>
              <a:buNone/>
            </a:pPr>
            <a:r>
              <a:rPr lang="sk-SK" b="1" dirty="0" smtClean="0">
                <a:solidFill>
                  <a:schemeClr val="bg1"/>
                </a:solidFill>
              </a:rPr>
              <a:t>   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VIANOCE                         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Arial" charset="0"/>
              <a:buNone/>
            </a:pPr>
            <a:r>
              <a:rPr lang="sk-SK" dirty="0" smtClean="0"/>
              <a:t>               </a:t>
            </a:r>
            <a:r>
              <a:rPr lang="sk-SK" dirty="0" smtClean="0">
                <a:latin typeface="Comic Sans MS" pitchFamily="66" charset="0"/>
              </a:rPr>
              <a:t>              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FAŠIANGY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Arial" charset="0"/>
              <a:buNone/>
            </a:pPr>
            <a:endParaRPr lang="sk-SK" dirty="0" smtClean="0"/>
          </a:p>
        </p:txBody>
      </p:sp>
      <p:pic>
        <p:nvPicPr>
          <p:cNvPr id="6" name="Picture 6" descr="st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9436" y="3087541"/>
            <a:ext cx="2592387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ek 13" descr="http://t0.gstatic.com/images?q=tbn:ANd9GcTZXQ5CT-fnWsHJDg7TDAOtNigXAau-1wtyiRO_NRnsqHPoMbSEYUzwg2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005064"/>
            <a:ext cx="228601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 descr="7653396-the-head-of-santa-claus-in-four-different-face-expressions-no-transparency-used-basic-linear-gradien - kóp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3" b="99005" l="1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03" y="438086"/>
            <a:ext cx="2202029" cy="26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260350"/>
            <a:ext cx="2971800" cy="865188"/>
          </a:xfrm>
        </p:spPr>
        <p:txBody>
          <a:bodyPr/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Zimné športy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 rot="19593062">
            <a:off x="305619" y="2089492"/>
            <a:ext cx="1436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lyžovanie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 rot="18625897">
            <a:off x="3039660" y="1223963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snowboarding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 rot="2289291">
            <a:off x="6823889" y="1223963"/>
            <a:ext cx="210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b="1" dirty="0">
                <a:solidFill>
                  <a:schemeClr val="bg1"/>
                </a:solidFill>
              </a:rPr>
              <a:t>Skoky na lyžiach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968747" y="5909468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sánkovanie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 rot="19665774">
            <a:off x="4930782" y="3716337"/>
            <a:ext cx="931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b="1" dirty="0">
                <a:solidFill>
                  <a:schemeClr val="bg1"/>
                </a:solidFill>
              </a:rPr>
              <a:t>hokej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364295" y="6052393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korčuľovanie</a:t>
            </a:r>
          </a:p>
        </p:txBody>
      </p:sp>
      <p:pic>
        <p:nvPicPr>
          <p:cNvPr id="34833" name="Picture 17" descr="8314029-child-in-sk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>
                        <a14:foregroundMark x1="43137" y1="56500" x2="43137" y2="56500"/>
                        <a14:foregroundMark x1="47899" y1="61750" x2="47899" y2="61750"/>
                        <a14:foregroundMark x1="60224" y1="74000" x2="60224" y2="74000"/>
                        <a14:foregroundMark x1="75630" y1="90000" x2="7563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0" y="1105563"/>
            <a:ext cx="2057565" cy="23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5899790-young-ice-skater-funny-cartoon-and-vector-charact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500" l="3509" r="98246">
                        <a14:foregroundMark x1="44211" y1="82750" x2="44211" y2="82750"/>
                        <a14:foregroundMark x1="40702" y1="85250" x2="40702" y2="85250"/>
                        <a14:foregroundMark x1="40351" y1="83750" x2="40351" y2="83750"/>
                        <a14:foregroundMark x1="37895" y1="84000" x2="37895" y2="84000"/>
                        <a14:foregroundMark x1="28070" y1="28250" x2="2807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79" y="3073174"/>
            <a:ext cx="2166616" cy="30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15929559-chlapec-hokejist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8" l="980" r="100000">
                        <a14:foregroundMark x1="60294" y1="90062" x2="60294" y2="90062"/>
                        <a14:foregroundMark x1="64706" y1="86335" x2="64706" y2="86335"/>
                        <a14:foregroundMark x1="72549" y1="77019" x2="72549" y2="77019"/>
                        <a14:foregroundMark x1="71078" y1="73913" x2="71078" y2="73913"/>
                        <a14:foregroundMark x1="74020" y1="72671" x2="74020" y2="72671"/>
                        <a14:foregroundMark x1="66176" y1="74224" x2="66176" y2="74224"/>
                        <a14:foregroundMark x1="75000" y1="70807" x2="75000" y2="70807"/>
                        <a14:foregroundMark x1="76961" y1="72981" x2="76961" y2="72981"/>
                        <a14:foregroundMark x1="43137" y1="95342" x2="43137" y2="95342"/>
                        <a14:foregroundMark x1="40686" y1="95031" x2="40686" y2="95031"/>
                        <a14:foregroundMark x1="18137" y1="45963" x2="18137" y2="45963"/>
                        <a14:foregroundMark x1="30882" y1="87578" x2="30882" y2="87578"/>
                        <a14:foregroundMark x1="32843" y1="87578" x2="32843" y2="87578"/>
                        <a14:foregroundMark x1="34314" y1="86646" x2="34314" y2="86646"/>
                        <a14:foregroundMark x1="82353" y1="86025" x2="82353" y2="8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08409"/>
            <a:ext cx="1653773" cy="26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17439532-zimna-ilustrace-pro-da-ti-outdoorova-aktivity--mala-hola-ia-ka-ja-zda-na-sana-ch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250" l="952" r="95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" y="3496062"/>
            <a:ext cx="1995587" cy="25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1926"/>
            <a:ext cx="2153350" cy="267659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62" y="1327233"/>
            <a:ext cx="2214975" cy="216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5" grpId="0"/>
      <p:bldP spid="38936" grpId="0"/>
      <p:bldP spid="38937" grpId="0"/>
      <p:bldP spid="38938" grpId="0"/>
      <p:bldP spid="38940" grpId="0"/>
      <p:bldP spid="38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Oblečenie v zimnom počasí</a:t>
            </a:r>
          </a:p>
        </p:txBody>
      </p:sp>
      <p:pic>
        <p:nvPicPr>
          <p:cNvPr id="33802" name="Picture 10" descr="3597778-winter-clothes-collection--vector-illustration - kóp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393">
            <a:off x="6948263" y="4651301"/>
            <a:ext cx="1635543" cy="16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8231323-winter-jacket-filled-with-real-goose-dow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08" y="1294019"/>
            <a:ext cx="1925066" cy="19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15344524-winter-clothes-se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945">
                        <a14:foregroundMark x1="58904" y1="89362" x2="58904" y2="89362"/>
                        <a14:foregroundMark x1="63014" y1="60284" x2="63014" y2="60284"/>
                        <a14:foregroundMark x1="54110" y1="86525" x2="54110" y2="8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6921">
            <a:off x="1937451" y="2843784"/>
            <a:ext cx="1255877" cy="12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12490915-realistic-modern-jacket-jeans-high-boot-and-necklace-isolated-on-whit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" y="4077072"/>
            <a:ext cx="1306862" cy="22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15993095-women-glove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7029"/>
            <a:ext cx="1396444" cy="13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7" name="Picture 15" descr="15993135-female-high-boots-isolated-on-white-backgroun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8750" l="4962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95" y="1379876"/>
            <a:ext cx="1213166" cy="18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16067161-feminine-fashion-item-winter-and-autumn-season - kópia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31" l="2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4" y="3858097"/>
            <a:ext cx="1440160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5651271-high-heavy-army-boots-on-a-white-background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417">
                        <a14:foregroundMark x1="73469" y1="53468" x2="73469" y2="5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" y="1373884"/>
            <a:ext cx="1518687" cy="15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1" name="Picture 19" descr="16701659-vector-collection-of-clothes - kópia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645024"/>
            <a:ext cx="1132979" cy="24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451" b="97059" l="9360" r="94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7" y="1826567"/>
            <a:ext cx="2160495" cy="217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Zopakujme si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Vieš vymenovať štyri ročné obdobia 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počasie je v zime 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Ako sa v zime obliekame?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máme sviatky na jar?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sú znaky jari?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Čo sa deje v prírode na jeseň?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Vieš  vymenovať jesenné a jarné mesiace?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Čo si pripomíname na Vianoce?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zimné a letné športy poznáš</a:t>
            </a:r>
            <a:r>
              <a:rPr lang="sk-SK" sz="2400" b="1" dirty="0" smtClean="0">
                <a:solidFill>
                  <a:schemeClr val="bg1"/>
                </a:solidFill>
              </a:rPr>
              <a:t>?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Ako sa obliekame v lete?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771800" y="25649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b="1" dirty="0"/>
          </a:p>
          <a:p>
            <a:r>
              <a:rPr lang="sk-SK" sz="4000" b="1" dirty="0" smtClean="0"/>
              <a:t>ĎAKUJEM ZA POZORNOSŤ!</a:t>
            </a:r>
            <a:endParaRPr lang="sk-SK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:\fotky,dok\Dokumenty\Projekt\4 ročné obdobia\mf_288280540_0a6afd8923e1aff6111c8a8bd4c46d6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39552" y="5786438"/>
            <a:ext cx="8229600" cy="1071562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Comic Sans MS" pitchFamily="66" charset="0"/>
              </a:rPr>
              <a:t>ŠTYRI  ROČNÉ  OBDOBIA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7443787" cy="1143000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/>
            </a:r>
            <a:br>
              <a:rPr lang="sk-SK" dirty="0" smtClean="0">
                <a:latin typeface="Comic Sans MS" pitchFamily="66" charset="0"/>
              </a:rPr>
            </a:b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Štyri veľké predstavenia</a:t>
            </a:r>
            <a:r>
              <a:rPr lang="sk-SK" dirty="0" smtClean="0">
                <a:latin typeface="Comic Sans MS" pitchFamily="66" charset="0"/>
              </a:rPr>
              <a:t/>
            </a:r>
            <a:br>
              <a:rPr lang="sk-SK" dirty="0" smtClean="0">
                <a:latin typeface="Comic Sans MS" pitchFamily="66" charset="0"/>
              </a:rPr>
            </a:br>
            <a:endParaRPr lang="sk-SK" dirty="0" smtClean="0">
              <a:latin typeface="Comic Sans MS" pitchFamily="66" charset="0"/>
            </a:endParaRPr>
          </a:p>
        </p:txBody>
      </p:sp>
      <p:pic>
        <p:nvPicPr>
          <p:cNvPr id="3075" name="Picture 3" descr="E:\fotky,dok\Dokumenty\Projekt\4 ročné obdobia\5178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31855" y="1565147"/>
            <a:ext cx="3989933" cy="399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Obdélník 6"/>
          <p:cNvSpPr>
            <a:spLocks noChangeArrowheads="1"/>
          </p:cNvSpPr>
          <p:nvPr/>
        </p:nvSpPr>
        <p:spPr bwMode="auto">
          <a:xfrm>
            <a:off x="2286000" y="2643188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sk-SK" dirty="0"/>
          </a:p>
        </p:txBody>
      </p:sp>
      <p:sp>
        <p:nvSpPr>
          <p:cNvPr id="15" name="Obdélník 14"/>
          <p:cNvSpPr/>
          <p:nvPr/>
        </p:nvSpPr>
        <p:spPr>
          <a:xfrm>
            <a:off x="636560" y="2732082"/>
            <a:ext cx="3929090" cy="19389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Každý rok má štyri deti: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leto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,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jeseň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, zima,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jar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.</a:t>
            </a:r>
            <a:r>
              <a:rPr lang="cs-CZ" sz="2400" b="1" dirty="0">
                <a:latin typeface="Comic Sans MS" pitchFamily="66" charset="0"/>
              </a:rPr>
              <a:t/>
            </a:r>
            <a:br>
              <a:rPr lang="cs-CZ" sz="2400" b="1" dirty="0"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Každučké má inú tvár.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Štyri ročné obdobia,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vždy nám radosť urobia.</a:t>
            </a:r>
            <a:endParaRPr lang="sk-SK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1.gstatic.com/images?q=tbn:ANd9GcTED55tLJuVuTa393jC6sh9OywPpht0hhmDXQNVGf8YFNCC1OhQG-ZtVF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58" y="412729"/>
            <a:ext cx="170724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http://img20.imageshack.us/img20/6017/hl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48" y="1924040"/>
            <a:ext cx="173304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Lone Tree fúka vietor v blízkosti Sussex, New Brunswick, Kanada 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131" y="3290887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E:\fotky,dok\Dokumenty\Projekt\Zima\CAWCTF82CAPXQQGTCANDXF4TCA6JOHLHCAWY8BRBCA7QOYWZCA28NUEHCAW9HVZDCAMJG2SYCA47B2B6CA0GX90UCAJ3TMA0CA89NF5SCAEED51ICA2K38VJCAFR7APMCA6KWQQ7CALMXC2SCA33RZ99CAUODL55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162682" y="4443419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Obdélník 5"/>
          <p:cNvSpPr>
            <a:spLocks noChangeArrowheads="1"/>
          </p:cNvSpPr>
          <p:nvPr/>
        </p:nvSpPr>
        <p:spPr bwMode="auto">
          <a:xfrm>
            <a:off x="1143000" y="857250"/>
            <a:ext cx="28575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</a:rPr>
              <a:t>Na jar kvitne konvalinka,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zvončekami stále cinká.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127" name="Obdélník 6"/>
          <p:cNvSpPr>
            <a:spLocks noChangeArrowheads="1"/>
          </p:cNvSpPr>
          <p:nvPr/>
        </p:nvSpPr>
        <p:spPr bwMode="auto">
          <a:xfrm>
            <a:off x="3214688" y="2286000"/>
            <a:ext cx="2714625" cy="6461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  <a:cs typeface="Arial" charset="0"/>
              </a:rPr>
              <a:t>V lete včielka Bzučuľa,</a:t>
            </a:r>
            <a:br>
              <a:rPr lang="cs-CZ" dirty="0">
                <a:latin typeface="Comic Sans MS" pitchFamily="66" charset="0"/>
                <a:cs typeface="Arial" charset="0"/>
              </a:rPr>
            </a:br>
            <a:r>
              <a:rPr lang="cs-CZ" dirty="0">
                <a:latin typeface="Comic Sans MS" pitchFamily="66" charset="0"/>
                <a:cs typeface="Arial" charset="0"/>
              </a:rPr>
              <a:t>nosí medík do úľa.</a:t>
            </a:r>
            <a:endParaRPr lang="sk-SK" dirty="0">
              <a:latin typeface="Comic Sans MS" pitchFamily="66" charset="0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4213" y="3429000"/>
            <a:ext cx="2786062" cy="6508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Comic Sans MS" pitchFamily="66" charset="0"/>
              </a:rPr>
              <a:t>Na jeseň si vietor píska,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mocne fučí na strniská.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129" name="Obdélník 8"/>
          <p:cNvSpPr>
            <a:spLocks noChangeArrowheads="1"/>
          </p:cNvSpPr>
          <p:nvPr/>
        </p:nvSpPr>
        <p:spPr bwMode="auto">
          <a:xfrm>
            <a:off x="3059113" y="5157788"/>
            <a:ext cx="292893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</a:rPr>
              <a:t>V zime sniežik napadá,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až je biela záhrada.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8" grpId="0" animBg="1"/>
      <p:bldP spid="5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286750" y="5929313"/>
            <a:ext cx="71438" cy="139700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dirty="0" smtClean="0">
                <a:latin typeface="Comic Sans MS" pitchFamily="66" charset="0"/>
              </a:rPr>
              <a:t>                   </a:t>
            </a:r>
            <a:r>
              <a:rPr lang="sk-SK" sz="2000" dirty="0" smtClean="0">
                <a:latin typeface="Comic Sans MS" pitchFamily="66" charset="0"/>
              </a:rPr>
              <a:t>                      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700338" y="62071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dirty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dirty="0"/>
          </a:p>
        </p:txBody>
      </p:sp>
      <p:sp>
        <p:nvSpPr>
          <p:cNvPr id="11" name="Výbuch 2 10"/>
          <p:cNvSpPr/>
          <p:nvPr/>
        </p:nvSpPr>
        <p:spPr>
          <a:xfrm>
            <a:off x="5580063" y="188913"/>
            <a:ext cx="3357562" cy="192881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chemeClr val="tx1"/>
                </a:solidFill>
                <a:latin typeface="Comic Sans MS" pitchFamily="66" charset="0"/>
              </a:rPr>
              <a:t>Prišla jar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16" name="Obrázek 15" descr="http://t3.gstatic.com/images?q=tbn:ANd9GcQnS_hvwqxclCBhja36tK7YEXaMzeHUAMSwX161jdqy5SSoRhG2OdliLOzJ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1" y="3073398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8" name="Picture 2" descr="E:\fotky,dok\Dokumenty\Projekt\4 ročné obdobia\CA1IYDU5CAOCETMHCAE51ZWRCAYVW7M3CA1KUTIZCACL9CMYCAU07VO4CAJNFLO1CAUZJWBNCALBQNJ1CABONR69CACPAXCLCAO7LZGQCAYAMF1TCA8BRNMNCAOSS77MCA8MDS6YCATMGCFVCA7705YWCAU5G3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312" y="4803783"/>
            <a:ext cx="1428759" cy="107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E:\fotky,dok\Dokumenty\Projekt\4 ročné obdobia\CAMKEMYQCAYR2DAGCAMG605TCA7IH047CAR45DOZCAUJJHIICA1UGXGXCAQDB7RKCAUY97VGCAAKYDGUCAWF2X85CAEBTFXJCAV1TDRUCAAQSKMVCALS93F7CAL1RWA1CA3MFJQDCAOWWUG2CA3K6JQXCA8WHD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6" y="4873634"/>
            <a:ext cx="1285884" cy="109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E:\fotky,dok\Dokumenty\Projekt\4 ročné obdobia\CATK04N3CA0W6MECCAO33J0FCAKC3ARJCAATZ98TCAJIHNW5CAFYN0LQCAD6TW4CCA0V2XTNCAUQNA9KCAD8NOF1CA1OHGX3CAPA4A3XCA86N41OCAXPKVAICA625FP4CA29312ZCADVI5LFCAPNVJDECAOV8DV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6564" y="4872048"/>
            <a:ext cx="1561116" cy="112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3" name="Picture 7" descr="E:\fotky,dok\Dokumenty\Projekt\4 ročné obdobia\pupava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7013" y="4800610"/>
            <a:ext cx="1571635" cy="116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1187450" y="1052513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jari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: 21.marec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611188" y="270827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 dirty="0">
                <a:solidFill>
                  <a:srgbClr val="FFFF00"/>
                </a:solidFill>
                <a:latin typeface="Comic Sans MS" pitchFamily="66" charset="0"/>
              </a:rPr>
              <a:t>Znaky jari:</a:t>
            </a:r>
            <a:endParaRPr lang="sk-SK" sz="2000" b="1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395288" y="2060575"/>
            <a:ext cx="785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  Jarné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mesiace :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marec 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apríl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     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máj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71500" y="3228975"/>
            <a:ext cx="522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slnko teplejšie hreje</a:t>
            </a:r>
            <a:r>
              <a:rPr lang="sk-SK" sz="2400" dirty="0">
                <a:latin typeface="Comic Sans MS" pitchFamily="66" charset="0"/>
              </a:rPr>
              <a:t> </a:t>
            </a:r>
            <a:endParaRPr lang="sk-SK" sz="2400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571500" y="3983038"/>
            <a:ext cx="506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kvitnú jarné kvety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7386637" cy="44973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jarné práce na poli i v záhradách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sviatky jari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rodia sa mláďatká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prílet sťahovavých vtákov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pučanie stromov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700338" y="62071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dirty="0"/>
          </a:p>
        </p:txBody>
      </p:sp>
      <p:pic>
        <p:nvPicPr>
          <p:cNvPr id="30722" name="Picture 2" descr="E:\fotky,dok\Dokumenty\Projekt\4 ročné obdobia\CAEX0HUHCAJA8TXDCAWC07P7CAD6TQ44CASP9LFMCAARE5J0CA28JVSQCALVNG2PCAMG4ZAYCAYLZ1UKCAE197RVCAMEM6UKCA81NKA6CAV7VTODCAZ4IJ6OCANZDD2ZCABWME7ACA2YBA8TCA6Y8QMOCA7MGZN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388" y="2136766"/>
            <a:ext cx="200487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E:\fotky,dok\Dokumenty\Projekt\4 ročné obdobia\CAQG45QLCAXCV326CALULZ2ZCAH5J3RVCAHC4WZUCA1AYIOLCAN4JETLCA4D4LXKCAY3KK24CAG5GDIRCAOQQHWQCA7HH9QJCA725122CAWENCADCA3DU4JZCA7RHSJXCA8VM1QNCAQ597BWCAK4VFTFCATO0U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999" y="915970"/>
            <a:ext cx="1827675" cy="137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E:\fotky,dok\Dokumenty\Projekt\4 ročné obdobia\CA74BG7UCAOS44TXCACT26JFCALY0P0CCARPT210CAF50J7WCA6JLVX2CA3GAGZSCACLZ4RHCAMZMJC8CAHZAVRZCA0LOHBQCANITY71CAVLSTU6CA79YXJOCAMVOUFDCAO7F1WQCABXDMJMCA6YN2P7CAQC4Q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11" y="3221036"/>
            <a:ext cx="1661408" cy="125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E:\fotky,dok\Dokumenty\Projekt\4 ročné obdobia\CAE5HS2MCAEQBTXWCASTDV0VCAQSGXNMCAZRODWXCACAJKZHCAJPS5AHCAVIYAFYCAAXGOLMCABVS5LKCAZ075WICAUU434ACACLTIJUCABCR6I9CAHD528JCA5WH0JPCATWYI35CA8QMRWOCAXNWV6PCA0CSP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102" y="4733934"/>
            <a:ext cx="1785950" cy="137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Picture 7" descr="E:\fotky,dok\Dokumenty\Projekt\4 ročné obdobia\CAQYUFR9CAO7T2E0CA800Q6OCA7OKF43CAQNZC0YCADB0NZ2CATZJ7GLCA87CFQQCA1T6LB2CAH1ZW2PCAJKG136CATJYVUZCARMBSAUCANY0F3YCAJEB93KCAI3FRIWCAWXQC9ECAKMD267CACYMYNDCASLC57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23" y="5091124"/>
            <a:ext cx="2000264" cy="132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Volný tvar 9"/>
          <p:cNvSpPr>
            <a:spLocks noChangeArrowheads="1"/>
          </p:cNvSpPr>
          <p:nvPr/>
        </p:nvSpPr>
        <p:spPr bwMode="auto">
          <a:xfrm>
            <a:off x="5435600" y="333375"/>
            <a:ext cx="2354263" cy="1543050"/>
          </a:xfrm>
          <a:custGeom>
            <a:avLst/>
            <a:gdLst>
              <a:gd name="T0" fmla="*/ 68571 w 2354580"/>
              <a:gd name="T1" fmla="*/ 1543050 h 1541829"/>
              <a:gd name="T2" fmla="*/ 57142 w 2354580"/>
              <a:gd name="T3" fmla="*/ 1440099 h 1541829"/>
              <a:gd name="T4" fmla="*/ 34285 w 2354580"/>
              <a:gd name="T5" fmla="*/ 1382903 h 1541829"/>
              <a:gd name="T6" fmla="*/ 22857 w 2354580"/>
              <a:gd name="T7" fmla="*/ 1325708 h 1541829"/>
              <a:gd name="T8" fmla="*/ 11428 w 2354580"/>
              <a:gd name="T9" fmla="*/ 1291391 h 1541829"/>
              <a:gd name="T10" fmla="*/ 0 w 2354580"/>
              <a:gd name="T11" fmla="*/ 1245635 h 1541829"/>
              <a:gd name="T12" fmla="*/ 11428 w 2354580"/>
              <a:gd name="T13" fmla="*/ 765194 h 1541829"/>
              <a:gd name="T14" fmla="*/ 22857 w 2354580"/>
              <a:gd name="T15" fmla="*/ 707999 h 1541829"/>
              <a:gd name="T16" fmla="*/ 45714 w 2354580"/>
              <a:gd name="T17" fmla="*/ 650804 h 1541829"/>
              <a:gd name="T18" fmla="*/ 68571 w 2354580"/>
              <a:gd name="T19" fmla="*/ 582170 h 1541829"/>
              <a:gd name="T20" fmla="*/ 79999 w 2354580"/>
              <a:gd name="T21" fmla="*/ 536414 h 1541829"/>
              <a:gd name="T22" fmla="*/ 148570 w 2354580"/>
              <a:gd name="T23" fmla="*/ 479218 h 1541829"/>
              <a:gd name="T24" fmla="*/ 331425 w 2354580"/>
              <a:gd name="T25" fmla="*/ 490657 h 1541829"/>
              <a:gd name="T26" fmla="*/ 491424 w 2354580"/>
              <a:gd name="T27" fmla="*/ 593609 h 1541829"/>
              <a:gd name="T28" fmla="*/ 537137 w 2354580"/>
              <a:gd name="T29" fmla="*/ 662243 h 1541829"/>
              <a:gd name="T30" fmla="*/ 571423 w 2354580"/>
              <a:gd name="T31" fmla="*/ 765194 h 1541829"/>
              <a:gd name="T32" fmla="*/ 559994 w 2354580"/>
              <a:gd name="T33" fmla="*/ 879585 h 1541829"/>
              <a:gd name="T34" fmla="*/ 525709 w 2354580"/>
              <a:gd name="T35" fmla="*/ 902463 h 1541829"/>
              <a:gd name="T36" fmla="*/ 502852 w 2354580"/>
              <a:gd name="T37" fmla="*/ 856707 h 1541829"/>
              <a:gd name="T38" fmla="*/ 491424 w 2354580"/>
              <a:gd name="T39" fmla="*/ 810951 h 1541829"/>
              <a:gd name="T40" fmla="*/ 468567 w 2354580"/>
              <a:gd name="T41" fmla="*/ 753755 h 1541829"/>
              <a:gd name="T42" fmla="*/ 468567 w 2354580"/>
              <a:gd name="T43" fmla="*/ 467779 h 1541829"/>
              <a:gd name="T44" fmla="*/ 537137 w 2354580"/>
              <a:gd name="T45" fmla="*/ 341950 h 1541829"/>
              <a:gd name="T46" fmla="*/ 582851 w 2354580"/>
              <a:gd name="T47" fmla="*/ 273315 h 1541829"/>
              <a:gd name="T48" fmla="*/ 708564 w 2354580"/>
              <a:gd name="T49" fmla="*/ 204681 h 1541829"/>
              <a:gd name="T50" fmla="*/ 777135 w 2354580"/>
              <a:gd name="T51" fmla="*/ 170364 h 1541829"/>
              <a:gd name="T52" fmla="*/ 982847 w 2354580"/>
              <a:gd name="T53" fmla="*/ 113169 h 1541829"/>
              <a:gd name="T54" fmla="*/ 1119989 w 2354580"/>
              <a:gd name="T55" fmla="*/ 55973 h 1541829"/>
              <a:gd name="T56" fmla="*/ 1279987 w 2354580"/>
              <a:gd name="T57" fmla="*/ 33095 h 1541829"/>
              <a:gd name="T58" fmla="*/ 1371415 w 2354580"/>
              <a:gd name="T59" fmla="*/ 44534 h 1541829"/>
              <a:gd name="T60" fmla="*/ 1474271 w 2354580"/>
              <a:gd name="T61" fmla="*/ 170364 h 1541829"/>
              <a:gd name="T62" fmla="*/ 1485699 w 2354580"/>
              <a:gd name="T63" fmla="*/ 216120 h 1541829"/>
              <a:gd name="T64" fmla="*/ 1508556 w 2354580"/>
              <a:gd name="T65" fmla="*/ 284754 h 1541829"/>
              <a:gd name="T66" fmla="*/ 1485699 w 2354580"/>
              <a:gd name="T67" fmla="*/ 353389 h 1541829"/>
              <a:gd name="T68" fmla="*/ 1462842 w 2354580"/>
              <a:gd name="T69" fmla="*/ 319071 h 1541829"/>
              <a:gd name="T70" fmla="*/ 1474271 w 2354580"/>
              <a:gd name="T71" fmla="*/ 250437 h 1541829"/>
              <a:gd name="T72" fmla="*/ 1485699 w 2354580"/>
              <a:gd name="T73" fmla="*/ 216120 h 1541829"/>
              <a:gd name="T74" fmla="*/ 1634269 w 2354580"/>
              <a:gd name="T75" fmla="*/ 147486 h 1541829"/>
              <a:gd name="T76" fmla="*/ 1771410 w 2354580"/>
              <a:gd name="T77" fmla="*/ 124608 h 1541829"/>
              <a:gd name="T78" fmla="*/ 2319977 w 2354580"/>
              <a:gd name="T79" fmla="*/ 181803 h 1541829"/>
              <a:gd name="T80" fmla="*/ 2331405 w 2354580"/>
              <a:gd name="T81" fmla="*/ 238998 h 1541829"/>
              <a:gd name="T82" fmla="*/ 2354262 w 2354580"/>
              <a:gd name="T83" fmla="*/ 284754 h 1541829"/>
              <a:gd name="T84" fmla="*/ 2342834 w 2354580"/>
              <a:gd name="T85" fmla="*/ 456340 h 1541829"/>
              <a:gd name="T86" fmla="*/ 2331405 w 2354580"/>
              <a:gd name="T87" fmla="*/ 524974 h 1541829"/>
              <a:gd name="T88" fmla="*/ 2319977 w 2354580"/>
              <a:gd name="T89" fmla="*/ 559292 h 1541829"/>
              <a:gd name="T90" fmla="*/ 2319977 w 2354580"/>
              <a:gd name="T91" fmla="*/ 616487 h 15418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54580"/>
              <a:gd name="T139" fmla="*/ 0 h 1541829"/>
              <a:gd name="T140" fmla="*/ 2354580 w 2354580"/>
              <a:gd name="T141" fmla="*/ 1541829 h 15418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54580" h="1541829">
                <a:moveTo>
                  <a:pt x="68580" y="1541829"/>
                </a:moveTo>
                <a:cubicBezTo>
                  <a:pt x="64770" y="1507539"/>
                  <a:pt x="64379" y="1472694"/>
                  <a:pt x="57150" y="1438959"/>
                </a:cubicBezTo>
                <a:cubicBezTo>
                  <a:pt x="52851" y="1418897"/>
                  <a:pt x="40186" y="1401461"/>
                  <a:pt x="34290" y="1381809"/>
                </a:cubicBezTo>
                <a:cubicBezTo>
                  <a:pt x="28708" y="1363201"/>
                  <a:pt x="27572" y="1343506"/>
                  <a:pt x="22860" y="1324659"/>
                </a:cubicBezTo>
                <a:cubicBezTo>
                  <a:pt x="19938" y="1312970"/>
                  <a:pt x="14740" y="1301954"/>
                  <a:pt x="11430" y="1290369"/>
                </a:cubicBezTo>
                <a:cubicBezTo>
                  <a:pt x="7114" y="1275264"/>
                  <a:pt x="3810" y="1259889"/>
                  <a:pt x="0" y="1244649"/>
                </a:cubicBezTo>
                <a:cubicBezTo>
                  <a:pt x="3810" y="1084629"/>
                  <a:pt x="4625" y="924510"/>
                  <a:pt x="11430" y="764589"/>
                </a:cubicBezTo>
                <a:cubicBezTo>
                  <a:pt x="12256" y="745179"/>
                  <a:pt x="17278" y="726047"/>
                  <a:pt x="22860" y="707439"/>
                </a:cubicBezTo>
                <a:cubicBezTo>
                  <a:pt x="28756" y="687787"/>
                  <a:pt x="38708" y="669571"/>
                  <a:pt x="45720" y="650289"/>
                </a:cubicBezTo>
                <a:cubicBezTo>
                  <a:pt x="53955" y="627643"/>
                  <a:pt x="61656" y="604789"/>
                  <a:pt x="68580" y="581709"/>
                </a:cubicBezTo>
                <a:cubicBezTo>
                  <a:pt x="73094" y="566662"/>
                  <a:pt x="72216" y="549628"/>
                  <a:pt x="80010" y="535989"/>
                </a:cubicBezTo>
                <a:cubicBezTo>
                  <a:pt x="93550" y="512295"/>
                  <a:pt x="126740" y="493406"/>
                  <a:pt x="148590" y="478839"/>
                </a:cubicBezTo>
                <a:lnTo>
                  <a:pt x="331470" y="490269"/>
                </a:lnTo>
                <a:cubicBezTo>
                  <a:pt x="391627" y="510321"/>
                  <a:pt x="491490" y="593139"/>
                  <a:pt x="491490" y="593139"/>
                </a:cubicBezTo>
                <a:cubicBezTo>
                  <a:pt x="506730" y="615999"/>
                  <a:pt x="525592" y="636822"/>
                  <a:pt x="537210" y="661719"/>
                </a:cubicBezTo>
                <a:cubicBezTo>
                  <a:pt x="552495" y="694473"/>
                  <a:pt x="571500" y="764589"/>
                  <a:pt x="571500" y="764589"/>
                </a:cubicBezTo>
                <a:cubicBezTo>
                  <a:pt x="567690" y="802689"/>
                  <a:pt x="572178" y="842564"/>
                  <a:pt x="560070" y="878889"/>
                </a:cubicBezTo>
                <a:cubicBezTo>
                  <a:pt x="555726" y="891921"/>
                  <a:pt x="538535" y="906851"/>
                  <a:pt x="525780" y="901749"/>
                </a:cubicBezTo>
                <a:cubicBezTo>
                  <a:pt x="509960" y="895421"/>
                  <a:pt x="508903" y="871983"/>
                  <a:pt x="502920" y="856029"/>
                </a:cubicBezTo>
                <a:cubicBezTo>
                  <a:pt x="497404" y="841320"/>
                  <a:pt x="496458" y="825212"/>
                  <a:pt x="491490" y="810309"/>
                </a:cubicBezTo>
                <a:cubicBezTo>
                  <a:pt x="485002" y="790844"/>
                  <a:pt x="476250" y="772209"/>
                  <a:pt x="468630" y="753159"/>
                </a:cubicBezTo>
                <a:cubicBezTo>
                  <a:pt x="454526" y="626221"/>
                  <a:pt x="447841" y="619861"/>
                  <a:pt x="468630" y="467409"/>
                </a:cubicBezTo>
                <a:cubicBezTo>
                  <a:pt x="478228" y="397025"/>
                  <a:pt x="497674" y="396040"/>
                  <a:pt x="537210" y="341679"/>
                </a:cubicBezTo>
                <a:cubicBezTo>
                  <a:pt x="553370" y="319460"/>
                  <a:pt x="564677" y="293634"/>
                  <a:pt x="582930" y="273099"/>
                </a:cubicBezTo>
                <a:cubicBezTo>
                  <a:pt x="616082" y="235803"/>
                  <a:pt x="665640" y="224374"/>
                  <a:pt x="708660" y="204519"/>
                </a:cubicBezTo>
                <a:cubicBezTo>
                  <a:pt x="731866" y="193809"/>
                  <a:pt x="753510" y="179721"/>
                  <a:pt x="777240" y="170229"/>
                </a:cubicBezTo>
                <a:cubicBezTo>
                  <a:pt x="862361" y="136181"/>
                  <a:pt x="894460" y="132750"/>
                  <a:pt x="982980" y="113079"/>
                </a:cubicBezTo>
                <a:cubicBezTo>
                  <a:pt x="1035977" y="77748"/>
                  <a:pt x="1034148" y="74623"/>
                  <a:pt x="1120140" y="55929"/>
                </a:cubicBezTo>
                <a:cubicBezTo>
                  <a:pt x="1172792" y="44483"/>
                  <a:pt x="1280160" y="33069"/>
                  <a:pt x="1280160" y="33069"/>
                </a:cubicBezTo>
                <a:cubicBezTo>
                  <a:pt x="1310640" y="36879"/>
                  <a:pt x="1343710" y="31627"/>
                  <a:pt x="1371600" y="44499"/>
                </a:cubicBezTo>
                <a:cubicBezTo>
                  <a:pt x="1408471" y="61516"/>
                  <a:pt x="1454299" y="139973"/>
                  <a:pt x="1474470" y="170229"/>
                </a:cubicBezTo>
                <a:cubicBezTo>
                  <a:pt x="1478280" y="185469"/>
                  <a:pt x="1481386" y="200902"/>
                  <a:pt x="1485900" y="215949"/>
                </a:cubicBezTo>
                <a:cubicBezTo>
                  <a:pt x="1492824" y="239029"/>
                  <a:pt x="1508760" y="284529"/>
                  <a:pt x="1508760" y="284529"/>
                </a:cubicBezTo>
                <a:cubicBezTo>
                  <a:pt x="1501140" y="307389"/>
                  <a:pt x="1505177" y="338651"/>
                  <a:pt x="1485900" y="353109"/>
                </a:cubicBezTo>
                <a:cubicBezTo>
                  <a:pt x="1474910" y="361351"/>
                  <a:pt x="1464557" y="332472"/>
                  <a:pt x="1463040" y="318819"/>
                </a:cubicBezTo>
                <a:cubicBezTo>
                  <a:pt x="1460481" y="295785"/>
                  <a:pt x="1469443" y="272862"/>
                  <a:pt x="1474470" y="250239"/>
                </a:cubicBezTo>
                <a:cubicBezTo>
                  <a:pt x="1477084" y="238478"/>
                  <a:pt x="1478059" y="225097"/>
                  <a:pt x="1485900" y="215949"/>
                </a:cubicBezTo>
                <a:cubicBezTo>
                  <a:pt x="1531977" y="162193"/>
                  <a:pt x="1565238" y="161219"/>
                  <a:pt x="1634490" y="147369"/>
                </a:cubicBezTo>
                <a:cubicBezTo>
                  <a:pt x="1679941" y="138279"/>
                  <a:pt x="1725930" y="132129"/>
                  <a:pt x="1771650" y="124509"/>
                </a:cubicBezTo>
                <a:cubicBezTo>
                  <a:pt x="1796889" y="125070"/>
                  <a:pt x="2239552" y="0"/>
                  <a:pt x="2320290" y="181659"/>
                </a:cubicBezTo>
                <a:cubicBezTo>
                  <a:pt x="2328180" y="199412"/>
                  <a:pt x="2325577" y="220379"/>
                  <a:pt x="2331720" y="238809"/>
                </a:cubicBezTo>
                <a:cubicBezTo>
                  <a:pt x="2337108" y="254973"/>
                  <a:pt x="2346960" y="269289"/>
                  <a:pt x="2354580" y="284529"/>
                </a:cubicBezTo>
                <a:cubicBezTo>
                  <a:pt x="2350770" y="341679"/>
                  <a:pt x="2348580" y="398960"/>
                  <a:pt x="2343150" y="455979"/>
                </a:cubicBezTo>
                <a:cubicBezTo>
                  <a:pt x="2340953" y="479050"/>
                  <a:pt x="2336747" y="501936"/>
                  <a:pt x="2331720" y="524559"/>
                </a:cubicBezTo>
                <a:cubicBezTo>
                  <a:pt x="2329106" y="536320"/>
                  <a:pt x="2321784" y="546894"/>
                  <a:pt x="2320290" y="558849"/>
                </a:cubicBezTo>
                <a:cubicBezTo>
                  <a:pt x="2317927" y="577752"/>
                  <a:pt x="2320290" y="596949"/>
                  <a:pt x="2320290" y="615999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sk-SK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Volný tvar 10"/>
          <p:cNvSpPr>
            <a:spLocks noChangeArrowheads="1"/>
          </p:cNvSpPr>
          <p:nvPr/>
        </p:nvSpPr>
        <p:spPr bwMode="auto">
          <a:xfrm>
            <a:off x="2411413" y="2565400"/>
            <a:ext cx="2049462" cy="862013"/>
          </a:xfrm>
          <a:custGeom>
            <a:avLst/>
            <a:gdLst>
              <a:gd name="T0" fmla="*/ 0 w 2048624"/>
              <a:gd name="T1" fmla="*/ 139454 h 862092"/>
              <a:gd name="T2" fmla="*/ 22869 w 2048624"/>
              <a:gd name="T3" fmla="*/ 173741 h 862092"/>
              <a:gd name="T4" fmla="*/ 45739 w 2048624"/>
              <a:gd name="T5" fmla="*/ 219457 h 862092"/>
              <a:gd name="T6" fmla="*/ 114347 w 2048624"/>
              <a:gd name="T7" fmla="*/ 322317 h 862092"/>
              <a:gd name="T8" fmla="*/ 217259 w 2048624"/>
              <a:gd name="T9" fmla="*/ 436606 h 862092"/>
              <a:gd name="T10" fmla="*/ 606038 w 2048624"/>
              <a:gd name="T11" fmla="*/ 413749 h 862092"/>
              <a:gd name="T12" fmla="*/ 663212 w 2048624"/>
              <a:gd name="T13" fmla="*/ 390891 h 862092"/>
              <a:gd name="T14" fmla="*/ 731820 w 2048624"/>
              <a:gd name="T15" fmla="*/ 333746 h 862092"/>
              <a:gd name="T16" fmla="*/ 777558 w 2048624"/>
              <a:gd name="T17" fmla="*/ 288030 h 862092"/>
              <a:gd name="T18" fmla="*/ 777558 w 2048624"/>
              <a:gd name="T19" fmla="*/ 48023 h 862092"/>
              <a:gd name="T20" fmla="*/ 708950 w 2048624"/>
              <a:gd name="T21" fmla="*/ 2307 h 862092"/>
              <a:gd name="T22" fmla="*/ 617473 w 2048624"/>
              <a:gd name="T23" fmla="*/ 13736 h 862092"/>
              <a:gd name="T24" fmla="*/ 594604 w 2048624"/>
              <a:gd name="T25" fmla="*/ 59451 h 862092"/>
              <a:gd name="T26" fmla="*/ 571734 w 2048624"/>
              <a:gd name="T27" fmla="*/ 150883 h 862092"/>
              <a:gd name="T28" fmla="*/ 583169 w 2048624"/>
              <a:gd name="T29" fmla="*/ 322317 h 862092"/>
              <a:gd name="T30" fmla="*/ 617473 w 2048624"/>
              <a:gd name="T31" fmla="*/ 356604 h 862092"/>
              <a:gd name="T32" fmla="*/ 651777 w 2048624"/>
              <a:gd name="T33" fmla="*/ 402320 h 862092"/>
              <a:gd name="T34" fmla="*/ 766124 w 2048624"/>
              <a:gd name="T35" fmla="*/ 505180 h 862092"/>
              <a:gd name="T36" fmla="*/ 800428 w 2048624"/>
              <a:gd name="T37" fmla="*/ 528038 h 862092"/>
              <a:gd name="T38" fmla="*/ 880470 w 2048624"/>
              <a:gd name="T39" fmla="*/ 562325 h 862092"/>
              <a:gd name="T40" fmla="*/ 937644 w 2048624"/>
              <a:gd name="T41" fmla="*/ 573754 h 862092"/>
              <a:gd name="T42" fmla="*/ 1074860 w 2048624"/>
              <a:gd name="T43" fmla="*/ 562325 h 862092"/>
              <a:gd name="T44" fmla="*/ 1109164 w 2048624"/>
              <a:gd name="T45" fmla="*/ 550896 h 862092"/>
              <a:gd name="T46" fmla="*/ 1257815 w 2048624"/>
              <a:gd name="T47" fmla="*/ 448035 h 862092"/>
              <a:gd name="T48" fmla="*/ 1246380 w 2048624"/>
              <a:gd name="T49" fmla="*/ 322317 h 862092"/>
              <a:gd name="T50" fmla="*/ 1212076 w 2048624"/>
              <a:gd name="T51" fmla="*/ 333746 h 862092"/>
              <a:gd name="T52" fmla="*/ 1143468 w 2048624"/>
              <a:gd name="T53" fmla="*/ 448035 h 862092"/>
              <a:gd name="T54" fmla="*/ 1132034 w 2048624"/>
              <a:gd name="T55" fmla="*/ 493751 h 862092"/>
              <a:gd name="T56" fmla="*/ 1143468 w 2048624"/>
              <a:gd name="T57" fmla="*/ 619470 h 862092"/>
              <a:gd name="T58" fmla="*/ 1189207 w 2048624"/>
              <a:gd name="T59" fmla="*/ 688043 h 862092"/>
              <a:gd name="T60" fmla="*/ 1223511 w 2048624"/>
              <a:gd name="T61" fmla="*/ 733759 h 862092"/>
              <a:gd name="T62" fmla="*/ 1314989 w 2048624"/>
              <a:gd name="T63" fmla="*/ 790904 h 862092"/>
              <a:gd name="T64" fmla="*/ 1372162 w 2048624"/>
              <a:gd name="T65" fmla="*/ 825190 h 862092"/>
              <a:gd name="T66" fmla="*/ 1463639 w 2048624"/>
              <a:gd name="T67" fmla="*/ 859477 h 862092"/>
              <a:gd name="T68" fmla="*/ 1863853 w 2048624"/>
              <a:gd name="T69" fmla="*/ 848048 h 862092"/>
              <a:gd name="T70" fmla="*/ 1898157 w 2048624"/>
              <a:gd name="T71" fmla="*/ 813761 h 862092"/>
              <a:gd name="T72" fmla="*/ 1932461 w 2048624"/>
              <a:gd name="T73" fmla="*/ 790904 h 862092"/>
              <a:gd name="T74" fmla="*/ 2012504 w 2048624"/>
              <a:gd name="T75" fmla="*/ 688043 h 862092"/>
              <a:gd name="T76" fmla="*/ 2035373 w 2048624"/>
              <a:gd name="T77" fmla="*/ 630899 h 862092"/>
              <a:gd name="T78" fmla="*/ 2046808 w 2048624"/>
              <a:gd name="T79" fmla="*/ 596612 h 862092"/>
              <a:gd name="T80" fmla="*/ 2046808 w 2048624"/>
              <a:gd name="T81" fmla="*/ 516609 h 8620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48624"/>
              <a:gd name="T124" fmla="*/ 0 h 862092"/>
              <a:gd name="T125" fmla="*/ 2048624 w 2048624"/>
              <a:gd name="T126" fmla="*/ 862092 h 8620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48624" h="862092">
                <a:moveTo>
                  <a:pt x="0" y="139467"/>
                </a:moveTo>
                <a:cubicBezTo>
                  <a:pt x="7620" y="150897"/>
                  <a:pt x="16044" y="161830"/>
                  <a:pt x="22860" y="173757"/>
                </a:cubicBezTo>
                <a:cubicBezTo>
                  <a:pt x="31314" y="188551"/>
                  <a:pt x="36790" y="204966"/>
                  <a:pt x="45720" y="219477"/>
                </a:cubicBezTo>
                <a:cubicBezTo>
                  <a:pt x="67319" y="254575"/>
                  <a:pt x="89573" y="289378"/>
                  <a:pt x="114300" y="322347"/>
                </a:cubicBezTo>
                <a:cubicBezTo>
                  <a:pt x="191122" y="424777"/>
                  <a:pt x="151179" y="392653"/>
                  <a:pt x="217170" y="436647"/>
                </a:cubicBezTo>
                <a:cubicBezTo>
                  <a:pt x="346710" y="429027"/>
                  <a:pt x="476703" y="427027"/>
                  <a:pt x="605790" y="413787"/>
                </a:cubicBezTo>
                <a:cubicBezTo>
                  <a:pt x="626200" y="411694"/>
                  <a:pt x="645630" y="401942"/>
                  <a:pt x="662940" y="390927"/>
                </a:cubicBezTo>
                <a:cubicBezTo>
                  <a:pt x="688045" y="374951"/>
                  <a:pt x="709402" y="353683"/>
                  <a:pt x="731520" y="333777"/>
                </a:cubicBezTo>
                <a:cubicBezTo>
                  <a:pt x="747540" y="319359"/>
                  <a:pt x="762000" y="303297"/>
                  <a:pt x="777240" y="288057"/>
                </a:cubicBezTo>
                <a:cubicBezTo>
                  <a:pt x="790687" y="207377"/>
                  <a:pt x="808499" y="132874"/>
                  <a:pt x="777240" y="48027"/>
                </a:cubicBezTo>
                <a:cubicBezTo>
                  <a:pt x="767742" y="22247"/>
                  <a:pt x="708660" y="2307"/>
                  <a:pt x="708660" y="2307"/>
                </a:cubicBezTo>
                <a:cubicBezTo>
                  <a:pt x="678180" y="6117"/>
                  <a:pt x="644694" y="0"/>
                  <a:pt x="617220" y="13737"/>
                </a:cubicBezTo>
                <a:cubicBezTo>
                  <a:pt x="601980" y="21357"/>
                  <a:pt x="599748" y="43293"/>
                  <a:pt x="594360" y="59457"/>
                </a:cubicBezTo>
                <a:cubicBezTo>
                  <a:pt x="584425" y="89263"/>
                  <a:pt x="571500" y="150897"/>
                  <a:pt x="571500" y="150897"/>
                </a:cubicBezTo>
                <a:cubicBezTo>
                  <a:pt x="575310" y="208047"/>
                  <a:pt x="570505" y="266434"/>
                  <a:pt x="582930" y="322347"/>
                </a:cubicBezTo>
                <a:cubicBezTo>
                  <a:pt x="586437" y="338127"/>
                  <a:pt x="606700" y="344364"/>
                  <a:pt x="617220" y="356637"/>
                </a:cubicBezTo>
                <a:cubicBezTo>
                  <a:pt x="629618" y="371101"/>
                  <a:pt x="638766" y="388197"/>
                  <a:pt x="651510" y="402357"/>
                </a:cubicBezTo>
                <a:cubicBezTo>
                  <a:pt x="699653" y="455849"/>
                  <a:pt x="714207" y="468368"/>
                  <a:pt x="765810" y="505227"/>
                </a:cubicBezTo>
                <a:cubicBezTo>
                  <a:pt x="776988" y="513212"/>
                  <a:pt x="787813" y="521944"/>
                  <a:pt x="800100" y="528087"/>
                </a:cubicBezTo>
                <a:cubicBezTo>
                  <a:pt x="826053" y="541063"/>
                  <a:pt x="852583" y="553201"/>
                  <a:pt x="880110" y="562377"/>
                </a:cubicBezTo>
                <a:cubicBezTo>
                  <a:pt x="898540" y="568520"/>
                  <a:pt x="918210" y="569997"/>
                  <a:pt x="937260" y="573807"/>
                </a:cubicBezTo>
                <a:cubicBezTo>
                  <a:pt x="982980" y="569997"/>
                  <a:pt x="1028944" y="568440"/>
                  <a:pt x="1074420" y="562377"/>
                </a:cubicBezTo>
                <a:cubicBezTo>
                  <a:pt x="1086363" y="560785"/>
                  <a:pt x="1097742" y="555933"/>
                  <a:pt x="1108710" y="550947"/>
                </a:cubicBezTo>
                <a:cubicBezTo>
                  <a:pt x="1214619" y="502807"/>
                  <a:pt x="1183665" y="521712"/>
                  <a:pt x="1257300" y="448077"/>
                </a:cubicBezTo>
                <a:cubicBezTo>
                  <a:pt x="1253490" y="406167"/>
                  <a:pt x="1261499" y="361420"/>
                  <a:pt x="1245870" y="322347"/>
                </a:cubicBezTo>
                <a:cubicBezTo>
                  <a:pt x="1241395" y="311160"/>
                  <a:pt x="1220099" y="325258"/>
                  <a:pt x="1211580" y="333777"/>
                </a:cubicBezTo>
                <a:cubicBezTo>
                  <a:pt x="1195629" y="349728"/>
                  <a:pt x="1153823" y="419215"/>
                  <a:pt x="1143000" y="448077"/>
                </a:cubicBezTo>
                <a:cubicBezTo>
                  <a:pt x="1137484" y="462786"/>
                  <a:pt x="1135380" y="478557"/>
                  <a:pt x="1131570" y="493797"/>
                </a:cubicBezTo>
                <a:cubicBezTo>
                  <a:pt x="1135380" y="535707"/>
                  <a:pt x="1131126" y="579154"/>
                  <a:pt x="1143000" y="619527"/>
                </a:cubicBezTo>
                <a:cubicBezTo>
                  <a:pt x="1150752" y="645885"/>
                  <a:pt x="1172235" y="666128"/>
                  <a:pt x="1188720" y="688107"/>
                </a:cubicBezTo>
                <a:cubicBezTo>
                  <a:pt x="1200150" y="703347"/>
                  <a:pt x="1209540" y="720357"/>
                  <a:pt x="1223010" y="733827"/>
                </a:cubicBezTo>
                <a:cubicBezTo>
                  <a:pt x="1301710" y="812527"/>
                  <a:pt x="1251020" y="759262"/>
                  <a:pt x="1314450" y="790977"/>
                </a:cubicBezTo>
                <a:cubicBezTo>
                  <a:pt x="1334321" y="800912"/>
                  <a:pt x="1351729" y="815332"/>
                  <a:pt x="1371600" y="825267"/>
                </a:cubicBezTo>
                <a:cubicBezTo>
                  <a:pt x="1398935" y="838934"/>
                  <a:pt x="1433363" y="849665"/>
                  <a:pt x="1463040" y="859557"/>
                </a:cubicBezTo>
                <a:cubicBezTo>
                  <a:pt x="1596390" y="855747"/>
                  <a:pt x="1730419" y="862092"/>
                  <a:pt x="1863090" y="848127"/>
                </a:cubicBezTo>
                <a:cubicBezTo>
                  <a:pt x="1879166" y="846435"/>
                  <a:pt x="1884962" y="824185"/>
                  <a:pt x="1897380" y="813837"/>
                </a:cubicBezTo>
                <a:cubicBezTo>
                  <a:pt x="1907933" y="805043"/>
                  <a:pt x="1921117" y="799771"/>
                  <a:pt x="1931670" y="790977"/>
                </a:cubicBezTo>
                <a:cubicBezTo>
                  <a:pt x="1960711" y="766776"/>
                  <a:pt x="1998936" y="719968"/>
                  <a:pt x="2011680" y="688107"/>
                </a:cubicBezTo>
                <a:cubicBezTo>
                  <a:pt x="2019300" y="669057"/>
                  <a:pt x="2027336" y="650168"/>
                  <a:pt x="2034540" y="630957"/>
                </a:cubicBezTo>
                <a:cubicBezTo>
                  <a:pt x="2038770" y="619676"/>
                  <a:pt x="2044771" y="608655"/>
                  <a:pt x="2045970" y="596667"/>
                </a:cubicBezTo>
                <a:cubicBezTo>
                  <a:pt x="2048624" y="570129"/>
                  <a:pt x="2045970" y="543327"/>
                  <a:pt x="2045970" y="516657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2" name="Volný tvar 11"/>
          <p:cNvSpPr>
            <a:spLocks noChangeArrowheads="1"/>
          </p:cNvSpPr>
          <p:nvPr/>
        </p:nvSpPr>
        <p:spPr bwMode="auto">
          <a:xfrm>
            <a:off x="3419475" y="3573463"/>
            <a:ext cx="2651125" cy="635000"/>
          </a:xfrm>
          <a:custGeom>
            <a:avLst/>
            <a:gdLst>
              <a:gd name="T0" fmla="*/ 0 w 2651760"/>
              <a:gd name="T1" fmla="*/ 103599 h 636248"/>
              <a:gd name="T2" fmla="*/ 57136 w 2651760"/>
              <a:gd name="T3" fmla="*/ 183452 h 636248"/>
              <a:gd name="T4" fmla="*/ 102845 w 2651760"/>
              <a:gd name="T5" fmla="*/ 229083 h 636248"/>
              <a:gd name="T6" fmla="*/ 159982 w 2651760"/>
              <a:gd name="T7" fmla="*/ 263306 h 636248"/>
              <a:gd name="T8" fmla="*/ 194263 w 2651760"/>
              <a:gd name="T9" fmla="*/ 286121 h 636248"/>
              <a:gd name="T10" fmla="*/ 262827 w 2651760"/>
              <a:gd name="T11" fmla="*/ 320343 h 636248"/>
              <a:gd name="T12" fmla="*/ 422809 w 2651760"/>
              <a:gd name="T13" fmla="*/ 377381 h 636248"/>
              <a:gd name="T14" fmla="*/ 514227 w 2651760"/>
              <a:gd name="T15" fmla="*/ 388789 h 636248"/>
              <a:gd name="T16" fmla="*/ 845617 w 2651760"/>
              <a:gd name="T17" fmla="*/ 365974 h 636248"/>
              <a:gd name="T18" fmla="*/ 1017026 w 2651760"/>
              <a:gd name="T19" fmla="*/ 297528 h 636248"/>
              <a:gd name="T20" fmla="*/ 982744 w 2651760"/>
              <a:gd name="T21" fmla="*/ 274713 h 636248"/>
              <a:gd name="T22" fmla="*/ 959890 w 2651760"/>
              <a:gd name="T23" fmla="*/ 377381 h 636248"/>
              <a:gd name="T24" fmla="*/ 994172 w 2651760"/>
              <a:gd name="T25" fmla="*/ 423012 h 636248"/>
              <a:gd name="T26" fmla="*/ 1017026 w 2651760"/>
              <a:gd name="T27" fmla="*/ 457234 h 636248"/>
              <a:gd name="T28" fmla="*/ 1085590 w 2651760"/>
              <a:gd name="T29" fmla="*/ 502865 h 636248"/>
              <a:gd name="T30" fmla="*/ 1177008 w 2651760"/>
              <a:gd name="T31" fmla="*/ 559903 h 636248"/>
              <a:gd name="T32" fmla="*/ 1245572 w 2651760"/>
              <a:gd name="T33" fmla="*/ 594125 h 636248"/>
              <a:gd name="T34" fmla="*/ 1371272 w 2651760"/>
              <a:gd name="T35" fmla="*/ 616941 h 636248"/>
              <a:gd name="T36" fmla="*/ 1679808 w 2651760"/>
              <a:gd name="T37" fmla="*/ 571310 h 636248"/>
              <a:gd name="T38" fmla="*/ 1794080 w 2651760"/>
              <a:gd name="T39" fmla="*/ 502865 h 636248"/>
              <a:gd name="T40" fmla="*/ 1828362 w 2651760"/>
              <a:gd name="T41" fmla="*/ 457234 h 636248"/>
              <a:gd name="T42" fmla="*/ 1896925 w 2651760"/>
              <a:gd name="T43" fmla="*/ 286121 h 636248"/>
              <a:gd name="T44" fmla="*/ 1919780 w 2651760"/>
              <a:gd name="T45" fmla="*/ 160637 h 636248"/>
              <a:gd name="T46" fmla="*/ 1908353 w 2651760"/>
              <a:gd name="T47" fmla="*/ 80784 h 636248"/>
              <a:gd name="T48" fmla="*/ 1839789 w 2651760"/>
              <a:gd name="T49" fmla="*/ 126415 h 636248"/>
              <a:gd name="T50" fmla="*/ 1805507 w 2651760"/>
              <a:gd name="T51" fmla="*/ 183452 h 636248"/>
              <a:gd name="T52" fmla="*/ 1794080 w 2651760"/>
              <a:gd name="T53" fmla="*/ 240490 h 636248"/>
              <a:gd name="T54" fmla="*/ 1828362 w 2651760"/>
              <a:gd name="T55" fmla="*/ 445827 h 636248"/>
              <a:gd name="T56" fmla="*/ 1896925 w 2651760"/>
              <a:gd name="T57" fmla="*/ 480049 h 636248"/>
              <a:gd name="T58" fmla="*/ 2331162 w 2651760"/>
              <a:gd name="T59" fmla="*/ 468642 h 636248"/>
              <a:gd name="T60" fmla="*/ 2399725 w 2651760"/>
              <a:gd name="T61" fmla="*/ 445827 h 636248"/>
              <a:gd name="T62" fmla="*/ 2502571 w 2651760"/>
              <a:gd name="T63" fmla="*/ 434419 h 636248"/>
              <a:gd name="T64" fmla="*/ 2559707 w 2651760"/>
              <a:gd name="T65" fmla="*/ 377381 h 636248"/>
              <a:gd name="T66" fmla="*/ 2571134 w 2651760"/>
              <a:gd name="T67" fmla="*/ 331751 h 636248"/>
              <a:gd name="T68" fmla="*/ 2639698 w 2651760"/>
              <a:gd name="T69" fmla="*/ 297528 h 636248"/>
              <a:gd name="T70" fmla="*/ 2651125 w 2651760"/>
              <a:gd name="T71" fmla="*/ 286121 h 6362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51760"/>
              <a:gd name="T109" fmla="*/ 0 h 636248"/>
              <a:gd name="T110" fmla="*/ 2651760 w 2651760"/>
              <a:gd name="T111" fmla="*/ 636248 h 6362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51760" h="636248">
                <a:moveTo>
                  <a:pt x="0" y="103803"/>
                </a:moveTo>
                <a:cubicBezTo>
                  <a:pt x="17069" y="129407"/>
                  <a:pt x="37302" y="161129"/>
                  <a:pt x="57150" y="183813"/>
                </a:cubicBezTo>
                <a:cubicBezTo>
                  <a:pt x="71342" y="200033"/>
                  <a:pt x="85857" y="216301"/>
                  <a:pt x="102870" y="229533"/>
                </a:cubicBezTo>
                <a:cubicBezTo>
                  <a:pt x="120406" y="243172"/>
                  <a:pt x="141181" y="252049"/>
                  <a:pt x="160020" y="263823"/>
                </a:cubicBezTo>
                <a:cubicBezTo>
                  <a:pt x="171669" y="271104"/>
                  <a:pt x="182302" y="280012"/>
                  <a:pt x="194310" y="286683"/>
                </a:cubicBezTo>
                <a:cubicBezTo>
                  <a:pt x="216652" y="299095"/>
                  <a:pt x="239684" y="310263"/>
                  <a:pt x="262890" y="320973"/>
                </a:cubicBezTo>
                <a:cubicBezTo>
                  <a:pt x="318100" y="346454"/>
                  <a:pt x="363078" y="366157"/>
                  <a:pt x="422910" y="378123"/>
                </a:cubicBezTo>
                <a:cubicBezTo>
                  <a:pt x="453031" y="384147"/>
                  <a:pt x="483870" y="385743"/>
                  <a:pt x="514350" y="389553"/>
                </a:cubicBezTo>
                <a:cubicBezTo>
                  <a:pt x="624840" y="381933"/>
                  <a:pt x="736854" y="386505"/>
                  <a:pt x="845820" y="366693"/>
                </a:cubicBezTo>
                <a:cubicBezTo>
                  <a:pt x="906380" y="355682"/>
                  <a:pt x="1017270" y="298113"/>
                  <a:pt x="1017270" y="298113"/>
                </a:cubicBezTo>
                <a:cubicBezTo>
                  <a:pt x="1005840" y="290493"/>
                  <a:pt x="996530" y="277511"/>
                  <a:pt x="982980" y="275253"/>
                </a:cubicBezTo>
                <a:cubicBezTo>
                  <a:pt x="917301" y="264307"/>
                  <a:pt x="952926" y="356542"/>
                  <a:pt x="960120" y="378123"/>
                </a:cubicBezTo>
                <a:cubicBezTo>
                  <a:pt x="966144" y="396195"/>
                  <a:pt x="983337" y="408341"/>
                  <a:pt x="994410" y="423843"/>
                </a:cubicBezTo>
                <a:cubicBezTo>
                  <a:pt x="1002395" y="435021"/>
                  <a:pt x="1006932" y="449087"/>
                  <a:pt x="1017270" y="458133"/>
                </a:cubicBezTo>
                <a:cubicBezTo>
                  <a:pt x="1037947" y="476225"/>
                  <a:pt x="1063342" y="488098"/>
                  <a:pt x="1085850" y="503853"/>
                </a:cubicBezTo>
                <a:cubicBezTo>
                  <a:pt x="1207263" y="588842"/>
                  <a:pt x="1059021" y="493421"/>
                  <a:pt x="1177290" y="561003"/>
                </a:cubicBezTo>
                <a:cubicBezTo>
                  <a:pt x="1213599" y="581751"/>
                  <a:pt x="1205569" y="587233"/>
                  <a:pt x="1245870" y="595293"/>
                </a:cubicBezTo>
                <a:cubicBezTo>
                  <a:pt x="1450644" y="636248"/>
                  <a:pt x="1236062" y="584269"/>
                  <a:pt x="1371600" y="618153"/>
                </a:cubicBezTo>
                <a:lnTo>
                  <a:pt x="1680210" y="572433"/>
                </a:lnTo>
                <a:cubicBezTo>
                  <a:pt x="1738449" y="563040"/>
                  <a:pt x="1744832" y="553531"/>
                  <a:pt x="1794510" y="503853"/>
                </a:cubicBezTo>
                <a:cubicBezTo>
                  <a:pt x="1807980" y="490383"/>
                  <a:pt x="1819201" y="474588"/>
                  <a:pt x="1828800" y="458133"/>
                </a:cubicBezTo>
                <a:cubicBezTo>
                  <a:pt x="1865656" y="394951"/>
                  <a:pt x="1882469" y="356266"/>
                  <a:pt x="1897380" y="286683"/>
                </a:cubicBezTo>
                <a:cubicBezTo>
                  <a:pt x="1958812" y="0"/>
                  <a:pt x="1874415" y="344252"/>
                  <a:pt x="1920240" y="160953"/>
                </a:cubicBezTo>
                <a:cubicBezTo>
                  <a:pt x="1916430" y="134283"/>
                  <a:pt x="1933572" y="91555"/>
                  <a:pt x="1908810" y="80943"/>
                </a:cubicBezTo>
                <a:cubicBezTo>
                  <a:pt x="1883557" y="70120"/>
                  <a:pt x="1840230" y="126663"/>
                  <a:pt x="1840230" y="126663"/>
                </a:cubicBezTo>
                <a:cubicBezTo>
                  <a:pt x="1828800" y="145713"/>
                  <a:pt x="1814191" y="163186"/>
                  <a:pt x="1805940" y="183813"/>
                </a:cubicBezTo>
                <a:cubicBezTo>
                  <a:pt x="1798725" y="201851"/>
                  <a:pt x="1794510" y="221536"/>
                  <a:pt x="1794510" y="240963"/>
                </a:cubicBezTo>
                <a:cubicBezTo>
                  <a:pt x="1794510" y="299883"/>
                  <a:pt x="1777129" y="395032"/>
                  <a:pt x="1828800" y="446703"/>
                </a:cubicBezTo>
                <a:cubicBezTo>
                  <a:pt x="1850957" y="468860"/>
                  <a:pt x="1869491" y="471697"/>
                  <a:pt x="1897380" y="480993"/>
                </a:cubicBezTo>
                <a:cubicBezTo>
                  <a:pt x="2042160" y="477183"/>
                  <a:pt x="2187225" y="479415"/>
                  <a:pt x="2331720" y="469563"/>
                </a:cubicBezTo>
                <a:cubicBezTo>
                  <a:pt x="2355761" y="467924"/>
                  <a:pt x="2376351" y="449364"/>
                  <a:pt x="2400300" y="446703"/>
                </a:cubicBezTo>
                <a:lnTo>
                  <a:pt x="2503170" y="435273"/>
                </a:lnTo>
                <a:cubicBezTo>
                  <a:pt x="2533650" y="414953"/>
                  <a:pt x="2545080" y="413683"/>
                  <a:pt x="2560320" y="378123"/>
                </a:cubicBezTo>
                <a:cubicBezTo>
                  <a:pt x="2566508" y="363684"/>
                  <a:pt x="2563036" y="345474"/>
                  <a:pt x="2571750" y="332403"/>
                </a:cubicBezTo>
                <a:cubicBezTo>
                  <a:pt x="2588128" y="307835"/>
                  <a:pt x="2617510" y="309523"/>
                  <a:pt x="2640330" y="298113"/>
                </a:cubicBezTo>
                <a:cubicBezTo>
                  <a:pt x="2645149" y="295703"/>
                  <a:pt x="2647950" y="290493"/>
                  <a:pt x="2651760" y="286683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3" name="Volný tvar 12"/>
          <p:cNvSpPr>
            <a:spLocks noChangeArrowheads="1"/>
          </p:cNvSpPr>
          <p:nvPr/>
        </p:nvSpPr>
        <p:spPr bwMode="auto">
          <a:xfrm>
            <a:off x="4500563" y="4365625"/>
            <a:ext cx="2098675" cy="414338"/>
          </a:xfrm>
          <a:custGeom>
            <a:avLst/>
            <a:gdLst>
              <a:gd name="T0" fmla="*/ 0 w 2097811"/>
              <a:gd name="T1" fmla="*/ 240350 h 413787"/>
              <a:gd name="T2" fmla="*/ 137217 w 2097811"/>
              <a:gd name="T3" fmla="*/ 125897 h 413787"/>
              <a:gd name="T4" fmla="*/ 297303 w 2097811"/>
              <a:gd name="T5" fmla="*/ 68671 h 413787"/>
              <a:gd name="T6" fmla="*/ 365911 w 2097811"/>
              <a:gd name="T7" fmla="*/ 34336 h 413787"/>
              <a:gd name="T8" fmla="*/ 503127 w 2097811"/>
              <a:gd name="T9" fmla="*/ 0 h 413787"/>
              <a:gd name="T10" fmla="*/ 857603 w 2097811"/>
              <a:gd name="T11" fmla="*/ 22890 h 413787"/>
              <a:gd name="T12" fmla="*/ 1017689 w 2097811"/>
              <a:gd name="T13" fmla="*/ 45781 h 413787"/>
              <a:gd name="T14" fmla="*/ 1051994 w 2097811"/>
              <a:gd name="T15" fmla="*/ 80117 h 413787"/>
              <a:gd name="T16" fmla="*/ 1029124 w 2097811"/>
              <a:gd name="T17" fmla="*/ 354802 h 413787"/>
              <a:gd name="T18" fmla="*/ 1006255 w 2097811"/>
              <a:gd name="T19" fmla="*/ 389137 h 413787"/>
              <a:gd name="T20" fmla="*/ 960516 w 2097811"/>
              <a:gd name="T21" fmla="*/ 412028 h 413787"/>
              <a:gd name="T22" fmla="*/ 869038 w 2097811"/>
              <a:gd name="T23" fmla="*/ 400583 h 413787"/>
              <a:gd name="T24" fmla="*/ 857603 w 2097811"/>
              <a:gd name="T25" fmla="*/ 309021 h 413787"/>
              <a:gd name="T26" fmla="*/ 1029124 w 2097811"/>
              <a:gd name="T27" fmla="*/ 274685 h 413787"/>
              <a:gd name="T28" fmla="*/ 1086298 w 2097811"/>
              <a:gd name="T29" fmla="*/ 263240 h 413787"/>
              <a:gd name="T30" fmla="*/ 1166341 w 2097811"/>
              <a:gd name="T31" fmla="*/ 251795 h 413787"/>
              <a:gd name="T32" fmla="*/ 1234949 w 2097811"/>
              <a:gd name="T33" fmla="*/ 228904 h 413787"/>
              <a:gd name="T34" fmla="*/ 1486512 w 2097811"/>
              <a:gd name="T35" fmla="*/ 183124 h 413787"/>
              <a:gd name="T36" fmla="*/ 1635164 w 2097811"/>
              <a:gd name="T37" fmla="*/ 160233 h 413787"/>
              <a:gd name="T38" fmla="*/ 1726641 w 2097811"/>
              <a:gd name="T39" fmla="*/ 137343 h 413787"/>
              <a:gd name="T40" fmla="*/ 1898162 w 2097811"/>
              <a:gd name="T41" fmla="*/ 160233 h 413787"/>
              <a:gd name="T42" fmla="*/ 1955335 w 2097811"/>
              <a:gd name="T43" fmla="*/ 183124 h 413787"/>
              <a:gd name="T44" fmla="*/ 2023944 w 2097811"/>
              <a:gd name="T45" fmla="*/ 206014 h 413787"/>
              <a:gd name="T46" fmla="*/ 2058248 w 2097811"/>
              <a:gd name="T47" fmla="*/ 412028 h 4137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97811"/>
              <a:gd name="T73" fmla="*/ 0 h 413787"/>
              <a:gd name="T74" fmla="*/ 2097811 w 2097811"/>
              <a:gd name="T75" fmla="*/ 413787 h 4137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97811" h="413787">
                <a:moveTo>
                  <a:pt x="0" y="240030"/>
                </a:moveTo>
                <a:cubicBezTo>
                  <a:pt x="50557" y="189473"/>
                  <a:pt x="73507" y="157556"/>
                  <a:pt x="137160" y="125730"/>
                </a:cubicBezTo>
                <a:cubicBezTo>
                  <a:pt x="214525" y="87048"/>
                  <a:pt x="224838" y="98722"/>
                  <a:pt x="297180" y="68580"/>
                </a:cubicBezTo>
                <a:cubicBezTo>
                  <a:pt x="320772" y="58750"/>
                  <a:pt x="341905" y="43465"/>
                  <a:pt x="365760" y="34290"/>
                </a:cubicBezTo>
                <a:cubicBezTo>
                  <a:pt x="411580" y="16667"/>
                  <a:pt x="455601" y="9464"/>
                  <a:pt x="502920" y="0"/>
                </a:cubicBezTo>
                <a:lnTo>
                  <a:pt x="857250" y="22860"/>
                </a:lnTo>
                <a:cubicBezTo>
                  <a:pt x="984735" y="31966"/>
                  <a:pt x="945990" y="21960"/>
                  <a:pt x="1017270" y="45720"/>
                </a:cubicBezTo>
                <a:cubicBezTo>
                  <a:pt x="1028700" y="57150"/>
                  <a:pt x="1046448" y="64675"/>
                  <a:pt x="1051560" y="80010"/>
                </a:cubicBezTo>
                <a:cubicBezTo>
                  <a:pt x="1080513" y="166868"/>
                  <a:pt x="1051028" y="273949"/>
                  <a:pt x="1028700" y="354330"/>
                </a:cubicBezTo>
                <a:cubicBezTo>
                  <a:pt x="1025023" y="367566"/>
                  <a:pt x="1016393" y="379826"/>
                  <a:pt x="1005840" y="388620"/>
                </a:cubicBezTo>
                <a:cubicBezTo>
                  <a:pt x="992750" y="399528"/>
                  <a:pt x="975360" y="403860"/>
                  <a:pt x="960120" y="411480"/>
                </a:cubicBezTo>
                <a:cubicBezTo>
                  <a:pt x="929640" y="407670"/>
                  <a:pt x="896154" y="413787"/>
                  <a:pt x="868680" y="400050"/>
                </a:cubicBezTo>
                <a:cubicBezTo>
                  <a:pt x="840228" y="385824"/>
                  <a:pt x="840366" y="328870"/>
                  <a:pt x="857250" y="308610"/>
                </a:cubicBezTo>
                <a:cubicBezTo>
                  <a:pt x="887998" y="271713"/>
                  <a:pt x="1015944" y="275480"/>
                  <a:pt x="1028700" y="274320"/>
                </a:cubicBezTo>
                <a:cubicBezTo>
                  <a:pt x="1047750" y="270510"/>
                  <a:pt x="1066687" y="266084"/>
                  <a:pt x="1085850" y="262890"/>
                </a:cubicBezTo>
                <a:cubicBezTo>
                  <a:pt x="1112424" y="258461"/>
                  <a:pt x="1139609" y="257518"/>
                  <a:pt x="1165860" y="251460"/>
                </a:cubicBezTo>
                <a:cubicBezTo>
                  <a:pt x="1189339" y="246042"/>
                  <a:pt x="1211157" y="234809"/>
                  <a:pt x="1234440" y="228600"/>
                </a:cubicBezTo>
                <a:cubicBezTo>
                  <a:pt x="1320336" y="205694"/>
                  <a:pt x="1396597" y="195638"/>
                  <a:pt x="1485900" y="182880"/>
                </a:cubicBezTo>
                <a:cubicBezTo>
                  <a:pt x="1570811" y="170750"/>
                  <a:pt x="1563540" y="176393"/>
                  <a:pt x="1634490" y="160020"/>
                </a:cubicBezTo>
                <a:cubicBezTo>
                  <a:pt x="1665103" y="152955"/>
                  <a:pt x="1725930" y="137160"/>
                  <a:pt x="1725930" y="137160"/>
                </a:cubicBezTo>
                <a:cubicBezTo>
                  <a:pt x="1787607" y="142767"/>
                  <a:pt x="1840584" y="141088"/>
                  <a:pt x="1897380" y="160020"/>
                </a:cubicBezTo>
                <a:cubicBezTo>
                  <a:pt x="1916845" y="166508"/>
                  <a:pt x="1935248" y="175868"/>
                  <a:pt x="1954530" y="182880"/>
                </a:cubicBezTo>
                <a:cubicBezTo>
                  <a:pt x="1977176" y="191115"/>
                  <a:pt x="2023110" y="205740"/>
                  <a:pt x="2023110" y="205740"/>
                </a:cubicBezTo>
                <a:cubicBezTo>
                  <a:pt x="2097811" y="280441"/>
                  <a:pt x="2057400" y="223866"/>
                  <a:pt x="2057400" y="411480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4" name="Volný tvar 13"/>
          <p:cNvSpPr>
            <a:spLocks noChangeArrowheads="1"/>
          </p:cNvSpPr>
          <p:nvPr/>
        </p:nvSpPr>
        <p:spPr bwMode="auto">
          <a:xfrm>
            <a:off x="3132138" y="5229225"/>
            <a:ext cx="1052512" cy="628650"/>
          </a:xfrm>
          <a:custGeom>
            <a:avLst/>
            <a:gdLst>
              <a:gd name="T0" fmla="*/ 0 w 1051560"/>
              <a:gd name="T1" fmla="*/ 171450 h 628650"/>
              <a:gd name="T2" fmla="*/ 22881 w 1051560"/>
              <a:gd name="T3" fmla="*/ 125730 h 628650"/>
              <a:gd name="T4" fmla="*/ 68642 w 1051560"/>
              <a:gd name="T5" fmla="*/ 102870 h 628650"/>
              <a:gd name="T6" fmla="*/ 171605 w 1051560"/>
              <a:gd name="T7" fmla="*/ 68580 h 628650"/>
              <a:gd name="T8" fmla="*/ 240247 w 1051560"/>
              <a:gd name="T9" fmla="*/ 34290 h 628650"/>
              <a:gd name="T10" fmla="*/ 366091 w 1051560"/>
              <a:gd name="T11" fmla="*/ 0 h 628650"/>
              <a:gd name="T12" fmla="*/ 457614 w 1051560"/>
              <a:gd name="T13" fmla="*/ 11430 h 628650"/>
              <a:gd name="T14" fmla="*/ 549137 w 1051560"/>
              <a:gd name="T15" fmla="*/ 80010 h 628650"/>
              <a:gd name="T16" fmla="*/ 594899 w 1051560"/>
              <a:gd name="T17" fmla="*/ 182880 h 628650"/>
              <a:gd name="T18" fmla="*/ 594899 w 1051560"/>
              <a:gd name="T19" fmla="*/ 400050 h 628650"/>
              <a:gd name="T20" fmla="*/ 572018 w 1051560"/>
              <a:gd name="T21" fmla="*/ 457200 h 628650"/>
              <a:gd name="T22" fmla="*/ 537697 w 1051560"/>
              <a:gd name="T23" fmla="*/ 491490 h 628650"/>
              <a:gd name="T24" fmla="*/ 457614 w 1051560"/>
              <a:gd name="T25" fmla="*/ 582930 h 628650"/>
              <a:gd name="T26" fmla="*/ 343211 w 1051560"/>
              <a:gd name="T27" fmla="*/ 628650 h 628650"/>
              <a:gd name="T28" fmla="*/ 263128 w 1051560"/>
              <a:gd name="T29" fmla="*/ 548640 h 628650"/>
              <a:gd name="T30" fmla="*/ 240247 w 1051560"/>
              <a:gd name="T31" fmla="*/ 445770 h 628650"/>
              <a:gd name="T32" fmla="*/ 251688 w 1051560"/>
              <a:gd name="T33" fmla="*/ 400050 h 628650"/>
              <a:gd name="T34" fmla="*/ 286009 w 1051560"/>
              <a:gd name="T35" fmla="*/ 377190 h 628650"/>
              <a:gd name="T36" fmla="*/ 400412 w 1051560"/>
              <a:gd name="T37" fmla="*/ 354330 h 628650"/>
              <a:gd name="T38" fmla="*/ 572018 w 1051560"/>
              <a:gd name="T39" fmla="*/ 365760 h 628650"/>
              <a:gd name="T40" fmla="*/ 606339 w 1051560"/>
              <a:gd name="T41" fmla="*/ 377190 h 628650"/>
              <a:gd name="T42" fmla="*/ 674981 w 1051560"/>
              <a:gd name="T43" fmla="*/ 388620 h 628650"/>
              <a:gd name="T44" fmla="*/ 732183 w 1051560"/>
              <a:gd name="T45" fmla="*/ 411480 h 628650"/>
              <a:gd name="T46" fmla="*/ 777944 w 1051560"/>
              <a:gd name="T47" fmla="*/ 422910 h 628650"/>
              <a:gd name="T48" fmla="*/ 846586 w 1051560"/>
              <a:gd name="T49" fmla="*/ 468630 h 628650"/>
              <a:gd name="T50" fmla="*/ 858027 w 1051560"/>
              <a:gd name="T51" fmla="*/ 502920 h 628650"/>
              <a:gd name="T52" fmla="*/ 892348 w 1051560"/>
              <a:gd name="T53" fmla="*/ 514350 h 628650"/>
              <a:gd name="T54" fmla="*/ 1052513 w 1051560"/>
              <a:gd name="T55" fmla="*/ 514350 h 628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51560"/>
              <a:gd name="T85" fmla="*/ 0 h 628650"/>
              <a:gd name="T86" fmla="*/ 1051560 w 1051560"/>
              <a:gd name="T87" fmla="*/ 628650 h 6286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51560" h="628650">
                <a:moveTo>
                  <a:pt x="0" y="171450"/>
                </a:moveTo>
                <a:cubicBezTo>
                  <a:pt x="7620" y="156210"/>
                  <a:pt x="10812" y="137778"/>
                  <a:pt x="22860" y="125730"/>
                </a:cubicBezTo>
                <a:cubicBezTo>
                  <a:pt x="34908" y="113682"/>
                  <a:pt x="52677" y="108987"/>
                  <a:pt x="68580" y="102870"/>
                </a:cubicBezTo>
                <a:cubicBezTo>
                  <a:pt x="102316" y="89895"/>
                  <a:pt x="139121" y="84744"/>
                  <a:pt x="171450" y="68580"/>
                </a:cubicBezTo>
                <a:cubicBezTo>
                  <a:pt x="194310" y="57150"/>
                  <a:pt x="216438" y="44120"/>
                  <a:pt x="240030" y="34290"/>
                </a:cubicBezTo>
                <a:cubicBezTo>
                  <a:pt x="293575" y="11980"/>
                  <a:pt x="311962" y="10760"/>
                  <a:pt x="365760" y="0"/>
                </a:cubicBezTo>
                <a:cubicBezTo>
                  <a:pt x="396240" y="3810"/>
                  <a:pt x="427841" y="2397"/>
                  <a:pt x="457200" y="11430"/>
                </a:cubicBezTo>
                <a:cubicBezTo>
                  <a:pt x="484044" y="19690"/>
                  <a:pt x="530777" y="55002"/>
                  <a:pt x="548640" y="80010"/>
                </a:cubicBezTo>
                <a:cubicBezTo>
                  <a:pt x="563202" y="100396"/>
                  <a:pt x="586213" y="162514"/>
                  <a:pt x="594360" y="182880"/>
                </a:cubicBezTo>
                <a:cubicBezTo>
                  <a:pt x="610362" y="278895"/>
                  <a:pt x="615272" y="274579"/>
                  <a:pt x="594360" y="400050"/>
                </a:cubicBezTo>
                <a:cubicBezTo>
                  <a:pt x="590987" y="420288"/>
                  <a:pt x="582374" y="439801"/>
                  <a:pt x="571500" y="457200"/>
                </a:cubicBezTo>
                <a:cubicBezTo>
                  <a:pt x="562933" y="470907"/>
                  <a:pt x="547730" y="479217"/>
                  <a:pt x="537210" y="491490"/>
                </a:cubicBezTo>
                <a:cubicBezTo>
                  <a:pt x="511022" y="522042"/>
                  <a:pt x="492593" y="560407"/>
                  <a:pt x="457200" y="582930"/>
                </a:cubicBezTo>
                <a:cubicBezTo>
                  <a:pt x="428574" y="601147"/>
                  <a:pt x="378783" y="616689"/>
                  <a:pt x="342900" y="628650"/>
                </a:cubicBezTo>
                <a:cubicBezTo>
                  <a:pt x="303150" y="602150"/>
                  <a:pt x="290839" y="598949"/>
                  <a:pt x="262890" y="548640"/>
                </a:cubicBezTo>
                <a:cubicBezTo>
                  <a:pt x="257846" y="539560"/>
                  <a:pt x="240817" y="449703"/>
                  <a:pt x="240030" y="445770"/>
                </a:cubicBezTo>
                <a:cubicBezTo>
                  <a:pt x="243840" y="430530"/>
                  <a:pt x="242746" y="413121"/>
                  <a:pt x="251460" y="400050"/>
                </a:cubicBezTo>
                <a:cubicBezTo>
                  <a:pt x="259080" y="388620"/>
                  <a:pt x="273124" y="382601"/>
                  <a:pt x="285750" y="377190"/>
                </a:cubicBezTo>
                <a:cubicBezTo>
                  <a:pt x="307451" y="367890"/>
                  <a:pt x="384579" y="356909"/>
                  <a:pt x="400050" y="354330"/>
                </a:cubicBezTo>
                <a:cubicBezTo>
                  <a:pt x="457200" y="358140"/>
                  <a:pt x="514573" y="359435"/>
                  <a:pt x="571500" y="365760"/>
                </a:cubicBezTo>
                <a:cubicBezTo>
                  <a:pt x="583475" y="367091"/>
                  <a:pt x="594029" y="374576"/>
                  <a:pt x="605790" y="377190"/>
                </a:cubicBezTo>
                <a:cubicBezTo>
                  <a:pt x="628413" y="382217"/>
                  <a:pt x="651510" y="384810"/>
                  <a:pt x="674370" y="388620"/>
                </a:cubicBezTo>
                <a:cubicBezTo>
                  <a:pt x="693420" y="396240"/>
                  <a:pt x="712055" y="404992"/>
                  <a:pt x="731520" y="411480"/>
                </a:cubicBezTo>
                <a:cubicBezTo>
                  <a:pt x="746423" y="416448"/>
                  <a:pt x="763189" y="415885"/>
                  <a:pt x="777240" y="422910"/>
                </a:cubicBezTo>
                <a:cubicBezTo>
                  <a:pt x="801814" y="435197"/>
                  <a:pt x="845820" y="468630"/>
                  <a:pt x="845820" y="468630"/>
                </a:cubicBezTo>
                <a:cubicBezTo>
                  <a:pt x="849630" y="480060"/>
                  <a:pt x="848731" y="494401"/>
                  <a:pt x="857250" y="502920"/>
                </a:cubicBezTo>
                <a:cubicBezTo>
                  <a:pt x="865769" y="511439"/>
                  <a:pt x="879513" y="513643"/>
                  <a:pt x="891540" y="514350"/>
                </a:cubicBezTo>
                <a:cubicBezTo>
                  <a:pt x="944788" y="517482"/>
                  <a:pt x="998220" y="514350"/>
                  <a:pt x="1051560" y="514350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Sviatky jari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0432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 Rozlúčka so zimou –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vynášanie Moreny</a:t>
            </a:r>
          </a:p>
          <a:p>
            <a:pPr>
              <a:buFont typeface="Wingdings" pitchFamily="2" charset="2"/>
              <a:buChar char="ü"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Veľká noc, oblievačka</a:t>
            </a: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Obrázek 7" descr="E:\fotky,dok\Dokumenty\Projekt\4 ročné obdobia\0000233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413" y="2352078"/>
            <a:ext cx="2264195" cy="157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3" name="Picture 7" descr="E:\fotky,dok\Dokumenty\Projekt\4 ročné obdobia\CAJ3WOMKCA6NWB8SCAOJ4RXJCA9D02GNCACTJ3GACAFKYQ6KCA2XQX6ICAK0Z60KCAXUZEF3CA6IFO23CAPLOL1ACAQAVMRJCACLFM4KCAHY7DVDCAJJO0WRCASK6O7OCA87PN9MCACTQLZWCAR81YILCANAI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9" y="4732345"/>
            <a:ext cx="2286017" cy="134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5" name="Picture 9" descr="E:\fotky,dok\Dokumenty\Projekt\4 ročné obdobia\CANHEHSBCAIYFX9ZCAQX7X3RCANLHL02CAZJLEUFCA64N76XCAAM3K6ECAZSDNN5CAUG29FBCA80GYTMCA6TBP2ICAR2RL9NCAADAOHACAQKBI0RCAPFLZ5ICA80QNN2CA0B2F1RCAX3F14ECA08LERHCA35N3V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59358"/>
            <a:ext cx="1804548" cy="134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7" name="Picture 11" descr="E:\fotky,dok\Dokumenty\Projekt\Leto\CAFGAUHCCA1O0MDOCAYYGYENCA57YPG8CAVPQ41LCAVXDS5OCAAYY5AWCAFN8TFVCA16HABRCAJ3AECVCA1G5SOBCA3FARXKCAQ9G716CALQU69VCANLGA08CA4SI7HKCANMU5NFCAFZWON3CAN224XICA07GZX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995" y="2282817"/>
            <a:ext cx="245421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9" name="Picture 13" descr="http://www.google.sk/images?q=tbn:ANd9GcTSFqBoZqnq-bt7NZuC5kMyimfK340zRCynKCQCV_bFIyJ2c5NdK9Ga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43" y="4733934"/>
            <a:ext cx="192882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ýbuch 1 20"/>
          <p:cNvSpPr/>
          <p:nvPr/>
        </p:nvSpPr>
        <p:spPr>
          <a:xfrm>
            <a:off x="2303462" y="265126"/>
            <a:ext cx="4000500" cy="155733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785938"/>
            <a:ext cx="7729537" cy="4557954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Začiatok leta: 21. jún</a:t>
            </a:r>
          </a:p>
          <a:p>
            <a:pPr>
              <a:spcBef>
                <a:spcPts val="0"/>
              </a:spcBef>
              <a:buFontTx/>
              <a:buNone/>
            </a:pPr>
            <a:endParaRPr lang="sk-SK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Znaky leta: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horúce slnko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dovolenky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žatva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letné športy</a:t>
            </a:r>
          </a:p>
          <a:p>
            <a:pPr>
              <a:buFont typeface="Arial" charset="0"/>
              <a:buNone/>
            </a:pPr>
            <a:endParaRPr lang="sk-SK" sz="2400" dirty="0" smtClean="0"/>
          </a:p>
          <a:p>
            <a:endParaRPr lang="sk-SK" sz="2400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462" y="662795"/>
            <a:ext cx="3857625" cy="730821"/>
          </a:xfrm>
        </p:spPr>
        <p:txBody>
          <a:bodyPr/>
          <a:lstStyle/>
          <a:p>
            <a:r>
              <a:rPr lang="sk-SK" sz="2400" b="1" dirty="0" smtClean="0">
                <a:solidFill>
                  <a:srgbClr val="FF0000"/>
                </a:solidFill>
                <a:latin typeface="Comic Sans MS" pitchFamily="66" charset="0"/>
              </a:rPr>
              <a:t>Blíži sa leto</a:t>
            </a:r>
          </a:p>
        </p:txBody>
      </p:sp>
      <p:pic>
        <p:nvPicPr>
          <p:cNvPr id="31746" name="Picture 2" descr="E:\fotky,dok\Dokumenty\Projekt\Leto\CAOZEGGACAIF6EI2CA7DJEQ1CAQGADLPCAZL5098CARM0F75CAX7Y9ZVCA8UOFQWCAP92KU0CADHFUNSCAD02KI8CA2NI7XQCASL54V3CAHQ4R3NCA32Q9B8CACDHL62CATAWMC8CAXQ5YZBCALY5BUHCAFNKB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22" y="1204897"/>
            <a:ext cx="2214579" cy="138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E:\fotky,dok\Dokumenty\Projekt\Leto\CAKS7RLXCA7QLCRNCA2T8RDCCAUZPURBCAMDDM8FCARBF9ZECAM77YJTCAFV4M0OCACAIYO9CAKFAE1BCA30FNW4CARSJ543CAO6YHSUCADD0NA1CAVBKSJ8CA37SZB5CA0KB513CAZDK30OCAZVHJYYCAHZZ0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155" y="2881094"/>
            <a:ext cx="190946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E:\fotky,dok\Dokumenty\Projekt\Leto\CAT4N0OWCADXNDDYCAPX4GXYCAV4BQD4CAG6ZT9OCAAGI0L5CA603KHUCAAYTN2KCAEP6FC2CAPPHXE8CATOA5XHCA2IJAN4CA3G5LJFCAN7ULBGCAP1SKERCAGWXJ9NCAC16X3PCA0GTFDLCA1BJSRZCAACW7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1991" y="2857496"/>
            <a:ext cx="134593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E:\fotky,dok\Dokumenty\Projekt\Leto\CA09RB5WCA4TENBPCAGDDMK5CA21JJUHCAKWKFK7CAPXY27LCABXPNKUCAZL45V8CAARQAHTCA0JEWVNCA5P0B2UCAX8APRQCA2LQ0OQCA0RJ6IPCAOIAZETCAVQ9YYQCA1LID0SCAR1SGHYCA294CY0CAXRN8H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6891" y="5029200"/>
            <a:ext cx="1730799" cy="130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E:\fotky,dok\Dokumenty\Projekt\Leto\CA2X2FY6CA914U8ECAUWIULWCACNV0D2CACR4O77CACOAMGJCAZXMGXUCA01GC4FCAB0VPTFCA33PGMUCAKNBJ3NCAQ27XS7CAVWMHCKCAPTS5F2CAO7THMFCA19XB8FCAB943BACA925UBMCAMRI7QGCAEF0AC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64" y="5405602"/>
            <a:ext cx="1428760" cy="93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7" descr="E:\fotky,dok\Dokumenty\Projekt\Leto\CA4MYV7DCA18ZL2MCAPPWXGPCA59HE5VCAPA6XSDCAO9KQJ1CAFL0CFSCAC0L4ORCAVZIOMRCAE8IDO3CA5LI14DCA1OVLQLCAVTOT4HCAY0HR9FCACH7JHCCAZSG3K5CAZ54YEECAFCA84LCAR8YUMZCA79Z5V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483" y="4729061"/>
            <a:ext cx="1285883" cy="161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Obdélník 21"/>
          <p:cNvSpPr>
            <a:spLocks noChangeArrowheads="1"/>
          </p:cNvSpPr>
          <p:nvPr/>
        </p:nvSpPr>
        <p:spPr bwMode="auto">
          <a:xfrm rot="-2469917">
            <a:off x="119063" y="514350"/>
            <a:ext cx="85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Jún</a:t>
            </a: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 rot="-2682727">
            <a:off x="619125" y="657225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Júl</a:t>
            </a:r>
            <a:r>
              <a:rPr lang="sk-SK" dirty="0"/>
              <a:t> </a:t>
            </a:r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auto">
          <a:xfrm rot="-2461903">
            <a:off x="963613" y="971550"/>
            <a:ext cx="1362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7" name="Voľná forma 6"/>
          <p:cNvSpPr/>
          <p:nvPr/>
        </p:nvSpPr>
        <p:spPr>
          <a:xfrm>
            <a:off x="2701636" y="1906750"/>
            <a:ext cx="3269673" cy="1252086"/>
          </a:xfrm>
          <a:custGeom>
            <a:avLst/>
            <a:gdLst>
              <a:gd name="connsiteX0" fmla="*/ 0 w 3269673"/>
              <a:gd name="connsiteY0" fmla="*/ 1252086 h 1252086"/>
              <a:gd name="connsiteX1" fmla="*/ 221673 w 3269673"/>
              <a:gd name="connsiteY1" fmla="*/ 628632 h 1252086"/>
              <a:gd name="connsiteX2" fmla="*/ 845128 w 3269673"/>
              <a:gd name="connsiteY2" fmla="*/ 739468 h 1252086"/>
              <a:gd name="connsiteX3" fmla="*/ 1413164 w 3269673"/>
              <a:gd name="connsiteY3" fmla="*/ 490086 h 1252086"/>
              <a:gd name="connsiteX4" fmla="*/ 1510146 w 3269673"/>
              <a:gd name="connsiteY4" fmla="*/ 32886 h 1252086"/>
              <a:gd name="connsiteX5" fmla="*/ 2493819 w 3269673"/>
              <a:gd name="connsiteY5" fmla="*/ 102159 h 1252086"/>
              <a:gd name="connsiteX6" fmla="*/ 2355273 w 3269673"/>
              <a:gd name="connsiteY6" fmla="*/ 628632 h 1252086"/>
              <a:gd name="connsiteX7" fmla="*/ 3269673 w 3269673"/>
              <a:gd name="connsiteY7" fmla="*/ 171432 h 1252086"/>
              <a:gd name="connsiteX8" fmla="*/ 3269673 w 3269673"/>
              <a:gd name="connsiteY8" fmla="*/ 171432 h 125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673" h="1252086">
                <a:moveTo>
                  <a:pt x="0" y="1252086"/>
                </a:moveTo>
                <a:cubicBezTo>
                  <a:pt x="40409" y="983077"/>
                  <a:pt x="80818" y="714068"/>
                  <a:pt x="221673" y="628632"/>
                </a:cubicBezTo>
                <a:cubicBezTo>
                  <a:pt x="362528" y="543196"/>
                  <a:pt x="646546" y="762559"/>
                  <a:pt x="845128" y="739468"/>
                </a:cubicBezTo>
                <a:cubicBezTo>
                  <a:pt x="1043710" y="716377"/>
                  <a:pt x="1302328" y="607850"/>
                  <a:pt x="1413164" y="490086"/>
                </a:cubicBezTo>
                <a:cubicBezTo>
                  <a:pt x="1524000" y="372322"/>
                  <a:pt x="1330037" y="97540"/>
                  <a:pt x="1510146" y="32886"/>
                </a:cubicBezTo>
                <a:cubicBezTo>
                  <a:pt x="1690255" y="-31769"/>
                  <a:pt x="2352965" y="2868"/>
                  <a:pt x="2493819" y="102159"/>
                </a:cubicBezTo>
                <a:cubicBezTo>
                  <a:pt x="2634673" y="201450"/>
                  <a:pt x="2225964" y="617086"/>
                  <a:pt x="2355273" y="628632"/>
                </a:cubicBezTo>
                <a:cubicBezTo>
                  <a:pt x="2484582" y="640177"/>
                  <a:pt x="3269673" y="171432"/>
                  <a:pt x="3269673" y="171432"/>
                </a:cubicBezTo>
                <a:lnTo>
                  <a:pt x="3269673" y="171432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Voľná forma 7"/>
          <p:cNvSpPr/>
          <p:nvPr/>
        </p:nvSpPr>
        <p:spPr>
          <a:xfrm>
            <a:off x="2341418" y="3532100"/>
            <a:ext cx="1029854" cy="629771"/>
          </a:xfrm>
          <a:custGeom>
            <a:avLst/>
            <a:gdLst>
              <a:gd name="connsiteX0" fmla="*/ 0 w 1029854"/>
              <a:gd name="connsiteY0" fmla="*/ 568845 h 629771"/>
              <a:gd name="connsiteX1" fmla="*/ 290946 w 1029854"/>
              <a:gd name="connsiteY1" fmla="*/ 596555 h 629771"/>
              <a:gd name="connsiteX2" fmla="*/ 207818 w 1029854"/>
              <a:gd name="connsiteY2" fmla="*/ 167064 h 629771"/>
              <a:gd name="connsiteX3" fmla="*/ 540327 w 1029854"/>
              <a:gd name="connsiteY3" fmla="*/ 167064 h 629771"/>
              <a:gd name="connsiteX4" fmla="*/ 997527 w 1029854"/>
              <a:gd name="connsiteY4" fmla="*/ 14664 h 629771"/>
              <a:gd name="connsiteX5" fmla="*/ 955964 w 1029854"/>
              <a:gd name="connsiteY5" fmla="*/ 14664 h 6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54" h="629771">
                <a:moveTo>
                  <a:pt x="0" y="568845"/>
                </a:moveTo>
                <a:cubicBezTo>
                  <a:pt x="128155" y="616182"/>
                  <a:pt x="256310" y="663519"/>
                  <a:pt x="290946" y="596555"/>
                </a:cubicBezTo>
                <a:cubicBezTo>
                  <a:pt x="325582" y="529591"/>
                  <a:pt x="166255" y="238646"/>
                  <a:pt x="207818" y="167064"/>
                </a:cubicBezTo>
                <a:cubicBezTo>
                  <a:pt x="249382" y="95482"/>
                  <a:pt x="408709" y="192464"/>
                  <a:pt x="540327" y="167064"/>
                </a:cubicBezTo>
                <a:cubicBezTo>
                  <a:pt x="671945" y="141664"/>
                  <a:pt x="928254" y="40064"/>
                  <a:pt x="997527" y="14664"/>
                </a:cubicBezTo>
                <a:cubicBezTo>
                  <a:pt x="1066800" y="-10736"/>
                  <a:pt x="1011382" y="1964"/>
                  <a:pt x="955964" y="1466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Voľná forma 8"/>
          <p:cNvSpPr/>
          <p:nvPr/>
        </p:nvSpPr>
        <p:spPr>
          <a:xfrm>
            <a:off x="1745673" y="3364528"/>
            <a:ext cx="4573237" cy="1664672"/>
          </a:xfrm>
          <a:custGeom>
            <a:avLst/>
            <a:gdLst>
              <a:gd name="connsiteX0" fmla="*/ 0 w 4573237"/>
              <a:gd name="connsiteY0" fmla="*/ 1664672 h 1664672"/>
              <a:gd name="connsiteX1" fmla="*/ 2909454 w 4573237"/>
              <a:gd name="connsiteY1" fmla="*/ 1373727 h 1664672"/>
              <a:gd name="connsiteX2" fmla="*/ 2909454 w 4573237"/>
              <a:gd name="connsiteY2" fmla="*/ 1373727 h 1664672"/>
              <a:gd name="connsiteX3" fmla="*/ 3352800 w 4573237"/>
              <a:gd name="connsiteY3" fmla="*/ 1041217 h 1664672"/>
              <a:gd name="connsiteX4" fmla="*/ 3075709 w 4573237"/>
              <a:gd name="connsiteY4" fmla="*/ 528599 h 1664672"/>
              <a:gd name="connsiteX5" fmla="*/ 3089563 w 4573237"/>
              <a:gd name="connsiteY5" fmla="*/ 154527 h 1664672"/>
              <a:gd name="connsiteX6" fmla="*/ 3546763 w 4573237"/>
              <a:gd name="connsiteY6" fmla="*/ 15981 h 1664672"/>
              <a:gd name="connsiteX7" fmla="*/ 3602182 w 4573237"/>
              <a:gd name="connsiteY7" fmla="*/ 500890 h 1664672"/>
              <a:gd name="connsiteX8" fmla="*/ 3352800 w 4573237"/>
              <a:gd name="connsiteY8" fmla="*/ 653290 h 1664672"/>
              <a:gd name="connsiteX9" fmla="*/ 3186545 w 4573237"/>
              <a:gd name="connsiteY9" fmla="*/ 306927 h 1664672"/>
              <a:gd name="connsiteX10" fmla="*/ 4447309 w 4573237"/>
              <a:gd name="connsiteY10" fmla="*/ 168381 h 1664672"/>
              <a:gd name="connsiteX11" fmla="*/ 4461163 w 4573237"/>
              <a:gd name="connsiteY11" fmla="*/ 196090 h 16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3237" h="1664672">
                <a:moveTo>
                  <a:pt x="0" y="1664672"/>
                </a:moveTo>
                <a:lnTo>
                  <a:pt x="2909454" y="1373727"/>
                </a:lnTo>
                <a:lnTo>
                  <a:pt x="2909454" y="1373727"/>
                </a:lnTo>
                <a:cubicBezTo>
                  <a:pt x="2983345" y="1318309"/>
                  <a:pt x="3325091" y="1182071"/>
                  <a:pt x="3352800" y="1041217"/>
                </a:cubicBezTo>
                <a:cubicBezTo>
                  <a:pt x="3380509" y="900363"/>
                  <a:pt x="3119582" y="676381"/>
                  <a:pt x="3075709" y="528599"/>
                </a:cubicBezTo>
                <a:cubicBezTo>
                  <a:pt x="3031836" y="380817"/>
                  <a:pt x="3011054" y="239963"/>
                  <a:pt x="3089563" y="154527"/>
                </a:cubicBezTo>
                <a:cubicBezTo>
                  <a:pt x="3168072" y="69091"/>
                  <a:pt x="3461326" y="-41746"/>
                  <a:pt x="3546763" y="15981"/>
                </a:cubicBezTo>
                <a:cubicBezTo>
                  <a:pt x="3632200" y="73708"/>
                  <a:pt x="3634509" y="394672"/>
                  <a:pt x="3602182" y="500890"/>
                </a:cubicBezTo>
                <a:cubicBezTo>
                  <a:pt x="3569855" y="607108"/>
                  <a:pt x="3422073" y="685617"/>
                  <a:pt x="3352800" y="653290"/>
                </a:cubicBezTo>
                <a:cubicBezTo>
                  <a:pt x="3283527" y="620963"/>
                  <a:pt x="3004127" y="387745"/>
                  <a:pt x="3186545" y="306927"/>
                </a:cubicBezTo>
                <a:cubicBezTo>
                  <a:pt x="3368963" y="226109"/>
                  <a:pt x="4234873" y="186854"/>
                  <a:pt x="4447309" y="168381"/>
                </a:cubicBezTo>
                <a:cubicBezTo>
                  <a:pt x="4659745" y="149908"/>
                  <a:pt x="4560454" y="172999"/>
                  <a:pt x="4461163" y="19609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2" name="Rovná spojnica 11"/>
          <p:cNvCxnSpPr>
            <a:endCxn id="31749" idx="1"/>
          </p:cNvCxnSpPr>
          <p:nvPr/>
        </p:nvCxnSpPr>
        <p:spPr>
          <a:xfrm flipV="1">
            <a:off x="2701636" y="5679829"/>
            <a:ext cx="465255" cy="19491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endCxn id="31750" idx="1"/>
          </p:cNvCxnSpPr>
          <p:nvPr/>
        </p:nvCxnSpPr>
        <p:spPr>
          <a:xfrm flipV="1">
            <a:off x="4922498" y="5874747"/>
            <a:ext cx="225566" cy="19486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 flipV="1">
            <a:off x="6576824" y="5792010"/>
            <a:ext cx="284659" cy="19491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"/>
                            </p:stCondLst>
                            <p:childTnLst>
                              <p:par>
                                <p:cTn id="10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100"/>
                            </p:stCondLst>
                            <p:childTnLst>
                              <p:par>
                                <p:cTn id="10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100"/>
                            </p:stCondLst>
                            <p:childTnLst>
                              <p:par>
                                <p:cTn id="10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7586" grpId="0"/>
      <p:bldP spid="22" grpId="0"/>
      <p:bldP spid="23" grpId="0"/>
      <p:bldP spid="2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38525" y="172217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Ako sa obliekame v lete</a:t>
            </a:r>
          </a:p>
        </p:txBody>
      </p:sp>
      <p:pic>
        <p:nvPicPr>
          <p:cNvPr id="44034" name="Picture 2" descr="E:\fotky,dok\Dokumenty\Projekt\Leto\14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13" y="1383217"/>
            <a:ext cx="1841500" cy="995362"/>
          </a:xfrm>
          <a:noFill/>
        </p:spPr>
      </p:pic>
      <p:pic>
        <p:nvPicPr>
          <p:cNvPr id="32780" name="Picture 12" descr="8188597-set-of-women-shoes - kópia - kóp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4410" l="1187" r="94659">
                        <a14:foregroundMark x1="74184" y1="75776" x2="74184" y2="75776"/>
                        <a14:foregroundMark x1="79228" y1="36025" x2="79228" y2="3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69" y="2072901"/>
            <a:ext cx="2217244" cy="10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9599213-dress-scarf-necklace-handbag-and-shoes-isolated-on-whit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9" b="100000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5" y="1378191"/>
            <a:ext cx="1615856" cy="2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5208344-boy-cargo-short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57" l="0" r="98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986388"/>
            <a:ext cx="1446424" cy="16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12245018-pink-t-shirt-for-a-young-child-front-depicts-a-girl-with-a-bird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403" y1="12632" x2="12403" y2="12632"/>
                        <a14:foregroundMark x1="13178" y1="7368" x2="13178" y2="7368"/>
                        <a14:foregroundMark x1="10465" y1="4211" x2="10465" y2="4211"/>
                        <a14:foregroundMark x1="6977" y1="6316" x2="6977" y2="6316"/>
                        <a14:foregroundMark x1="87984" y1="11579" x2="87984" y2="11579"/>
                        <a14:foregroundMark x1="87209" y1="4737" x2="87209" y2="4737"/>
                        <a14:foregroundMark x1="82946" y1="17895" x2="82946" y2="17895"/>
                        <a14:foregroundMark x1="87984" y1="19474" x2="87984" y2="19474"/>
                        <a14:foregroundMark x1="52713" y1="22632" x2="52713" y2="22632"/>
                        <a14:foregroundMark x1="36047" y1="95789" x2="36047" y2="95789"/>
                        <a14:foregroundMark x1="50388" y1="96842" x2="50388" y2="9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84" y="5013176"/>
            <a:ext cx="1800200" cy="1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swimsui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5201"/>
            <a:ext cx="1199940" cy="19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7" descr="5051706-sunglasses-with-color-glasses-vector-illustration-on-white-backgroun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844" l="1285" r="98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81" y="3213577"/>
            <a:ext cx="2264560" cy="10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7386516-set-of-classical-women-shoes - kópia (2)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028" l="0" r="100000">
                        <a14:foregroundMark x1="52105" y1="24309" x2="52105" y2="24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2716"/>
            <a:ext cx="1564294" cy="14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7" name="Picture 19" descr="7919783-t-shirt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5" y="448271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8" name="Picture 20" descr="11383341-vector-baseball-cap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52" y="1303951"/>
            <a:ext cx="1855663" cy="12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259</Words>
  <Application>Microsoft Office PowerPoint</Application>
  <PresentationFormat>Prezentácia na obrazovke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Motív Office</vt:lpstr>
      <vt:lpstr>Prezentácia programu PowerPoint</vt:lpstr>
      <vt:lpstr>ŠTYRI  ROČNÉ  OBDOBIA</vt:lpstr>
      <vt:lpstr> Štyri veľké predstavenia </vt:lpstr>
      <vt:lpstr>Prezentácia programu PowerPoint</vt:lpstr>
      <vt:lpstr>Prezentácia programu PowerPoint</vt:lpstr>
      <vt:lpstr>Prezentácia programu PowerPoint</vt:lpstr>
      <vt:lpstr>Sviatky jari</vt:lpstr>
      <vt:lpstr>Blíži sa leto</vt:lpstr>
      <vt:lpstr>Ako sa obliekame v lete</vt:lpstr>
      <vt:lpstr>                                                                                 Začína jeseň</vt:lpstr>
      <vt:lpstr>Hurá, už je zima!</vt:lpstr>
      <vt:lpstr>Prezentácia programu PowerPoint</vt:lpstr>
      <vt:lpstr>Zimné športy </vt:lpstr>
      <vt:lpstr>Oblečenie v zimnom počasí</vt:lpstr>
      <vt:lpstr>Zopakujme si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NoteBook</cp:lastModifiedBy>
  <cp:revision>116</cp:revision>
  <dcterms:created xsi:type="dcterms:W3CDTF">2010-04-05T10:41:15Z</dcterms:created>
  <dcterms:modified xsi:type="dcterms:W3CDTF">2020-03-29T12:50:46Z</dcterms:modified>
</cp:coreProperties>
</file>