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C5F4-222F-4CFA-B280-26199C641CEA}" type="datetimeFigureOut">
              <a:rPr lang="sk-SK" smtClean="0"/>
              <a:pPr/>
              <a:t>28. 5. 2020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54AC-8CB9-4E45-A779-88F98EE0002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357850" cy="12144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/>
            </a:r>
            <a:br>
              <a:rPr lang="sk-SK" b="1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</a:br>
            <a:r>
              <a:rPr lang="sk-SK" b="1" dirty="0" err="1" smtClean="0">
                <a:solidFill>
                  <a:srgbClr val="FF0000"/>
                </a:solidFill>
                <a:latin typeface="Algerian" pitchFamily="82" charset="0"/>
              </a:rPr>
              <a:t>What´s</a:t>
            </a:r>
            <a:r>
              <a:rPr lang="sk-SK" b="1" dirty="0" smtClean="0">
                <a:solidFill>
                  <a:srgbClr val="FF0000"/>
                </a:solidFill>
                <a:latin typeface="Algerian" pitchFamily="82" charset="0"/>
              </a:rPr>
              <a:t>  </a:t>
            </a:r>
            <a:r>
              <a:rPr lang="sk-SK" b="1" dirty="0" err="1" smtClean="0">
                <a:solidFill>
                  <a:srgbClr val="FF0000"/>
                </a:solidFill>
                <a:latin typeface="Algerian" pitchFamily="82" charset="0"/>
              </a:rPr>
              <a:t>the</a:t>
            </a:r>
            <a:r>
              <a:rPr lang="sk-SK" b="1" dirty="0" smtClean="0">
                <a:solidFill>
                  <a:srgbClr val="FF0000"/>
                </a:solidFill>
                <a:latin typeface="Algerian" pitchFamily="82" charset="0"/>
              </a:rPr>
              <a:t>  </a:t>
            </a:r>
            <a:r>
              <a:rPr lang="sk-SK" b="1" dirty="0" err="1" smtClean="0">
                <a:solidFill>
                  <a:srgbClr val="FF0000"/>
                </a:solidFill>
                <a:latin typeface="Algerian" pitchFamily="82" charset="0"/>
              </a:rPr>
              <a:t>time</a:t>
            </a:r>
            <a:r>
              <a:rPr lang="sk-SK" b="1" dirty="0" smtClean="0">
                <a:solidFill>
                  <a:srgbClr val="FF0000"/>
                </a:solidFill>
                <a:latin typeface="Algerian" pitchFamily="82" charset="0"/>
              </a:rPr>
              <a:t>?</a:t>
            </a:r>
            <a:endParaRPr lang="sk-SK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143248"/>
          </a:xfrm>
        </p:spPr>
        <p:txBody>
          <a:bodyPr>
            <a:normAutofit/>
          </a:bodyPr>
          <a:lstStyle/>
          <a:p>
            <a:r>
              <a:rPr lang="sk-SK" sz="2400" b="1" i="1" dirty="0" err="1" smtClean="0">
                <a:solidFill>
                  <a:schemeClr val="accent3"/>
                </a:solidFill>
              </a:rPr>
              <a:t>It´s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three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o´clock</a:t>
            </a:r>
            <a:r>
              <a:rPr lang="sk-SK" sz="2400" b="1" dirty="0" smtClean="0">
                <a:solidFill>
                  <a:schemeClr val="accent3"/>
                </a:solidFill>
              </a:rPr>
              <a:t>.                                                  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It´s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half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past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three</a:t>
            </a:r>
            <a:r>
              <a:rPr lang="sk-SK" sz="2400" b="1" i="1" dirty="0" smtClean="0">
                <a:solidFill>
                  <a:schemeClr val="accent3"/>
                </a:solidFill>
              </a:rPr>
              <a:t>. </a:t>
            </a:r>
          </a:p>
          <a:p>
            <a:endParaRPr lang="sk-SK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sk-SK" sz="24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sk-SK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sk-SK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k-SK" sz="2400" b="1" i="1" dirty="0" err="1" smtClean="0">
                <a:solidFill>
                  <a:schemeClr val="accent3"/>
                </a:solidFill>
              </a:rPr>
              <a:t>It´s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quarter</a:t>
            </a:r>
            <a:r>
              <a:rPr lang="sk-SK" sz="2400" b="1" i="1" dirty="0" smtClean="0">
                <a:solidFill>
                  <a:schemeClr val="accent3"/>
                </a:solidFill>
              </a:rPr>
              <a:t> to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four</a:t>
            </a:r>
            <a:r>
              <a:rPr lang="sk-SK" sz="2400" b="1" i="1" dirty="0" smtClean="0">
                <a:solidFill>
                  <a:schemeClr val="accent3"/>
                </a:solidFill>
              </a:rPr>
              <a:t>.                                                 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It´s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quarter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past</a:t>
            </a:r>
            <a:r>
              <a:rPr lang="sk-SK" sz="2400" b="1" i="1" dirty="0" smtClean="0">
                <a:solidFill>
                  <a:schemeClr val="accent3"/>
                </a:solidFill>
              </a:rPr>
              <a:t> </a:t>
            </a:r>
            <a:r>
              <a:rPr lang="sk-SK" sz="2400" b="1" i="1" dirty="0" err="1" smtClean="0">
                <a:solidFill>
                  <a:schemeClr val="accent3"/>
                </a:solidFill>
              </a:rPr>
              <a:t>four</a:t>
            </a:r>
            <a:r>
              <a:rPr lang="sk-SK" sz="2400" b="1" i="1" dirty="0" smtClean="0">
                <a:solidFill>
                  <a:schemeClr val="accent3"/>
                </a:solidFill>
              </a:rPr>
              <a:t>.</a:t>
            </a:r>
          </a:p>
          <a:p>
            <a:r>
              <a:rPr lang="sk-SK" sz="11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1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</a:t>
            </a:r>
          </a:p>
          <a:p>
            <a:r>
              <a:rPr lang="sk-SK" sz="11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1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sk-SK" sz="11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T. </a:t>
            </a:r>
            <a:r>
              <a:rPr lang="sk-SK" sz="11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Moravík</a:t>
            </a:r>
            <a:endParaRPr lang="sk-SK" sz="11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pc\Desktop\hodiny\_vyrn_43148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57356" cy="1702002"/>
          </a:xfrm>
          <a:prstGeom prst="rect">
            <a:avLst/>
          </a:prstGeom>
          <a:noFill/>
        </p:spPr>
      </p:pic>
      <p:pic>
        <p:nvPicPr>
          <p:cNvPr id="1027" name="Picture 3" descr="C:\Users\pc\Desktop\hodiny\time-hodinz26.jpg"/>
          <p:cNvPicPr>
            <a:picLocks noChangeAspect="1" noChangeArrowheads="1"/>
          </p:cNvPicPr>
          <p:nvPr/>
        </p:nvPicPr>
        <p:blipFill rotWithShape="1">
          <a:blip r:embed="rId3"/>
          <a:srcRect r="6948"/>
          <a:stretch/>
        </p:blipFill>
        <p:spPr bwMode="auto">
          <a:xfrm>
            <a:off x="428596" y="1928802"/>
            <a:ext cx="2127180" cy="1785950"/>
          </a:xfrm>
          <a:prstGeom prst="rect">
            <a:avLst/>
          </a:prstGeom>
          <a:noFill/>
        </p:spPr>
      </p:pic>
      <p:pic>
        <p:nvPicPr>
          <p:cNvPr id="1028" name="Picture 4" descr="C:\Users\pc\Desktop\hodiny\time-hodinz3.jpg"/>
          <p:cNvPicPr>
            <a:picLocks noChangeAspect="1" noChangeArrowheads="1"/>
          </p:cNvPicPr>
          <p:nvPr/>
        </p:nvPicPr>
        <p:blipFill rotWithShape="1">
          <a:blip r:embed="rId4"/>
          <a:srcRect l="10610" t="-4599" r="9813" b="4599"/>
          <a:stretch/>
        </p:blipFill>
        <p:spPr bwMode="auto">
          <a:xfrm>
            <a:off x="6403812" y="4213180"/>
            <a:ext cx="2160240" cy="1714513"/>
          </a:xfrm>
          <a:prstGeom prst="rect">
            <a:avLst/>
          </a:prstGeom>
          <a:noFill/>
        </p:spPr>
      </p:pic>
      <p:pic>
        <p:nvPicPr>
          <p:cNvPr id="1029" name="Picture 5" descr="C:\Users\pc\Desktop\hodiny\time-hodinz25.jpg"/>
          <p:cNvPicPr>
            <a:picLocks noChangeAspect="1" noChangeArrowheads="1"/>
          </p:cNvPicPr>
          <p:nvPr/>
        </p:nvPicPr>
        <p:blipFill rotWithShape="1">
          <a:blip r:embed="rId5"/>
          <a:srcRect l="8894" r="5131"/>
          <a:stretch/>
        </p:blipFill>
        <p:spPr bwMode="auto">
          <a:xfrm>
            <a:off x="6444208" y="1928802"/>
            <a:ext cx="2088232" cy="1785950"/>
          </a:xfrm>
          <a:prstGeom prst="rect">
            <a:avLst/>
          </a:prstGeom>
          <a:noFill/>
        </p:spPr>
      </p:pic>
      <p:pic>
        <p:nvPicPr>
          <p:cNvPr id="1030" name="Picture 6" descr="C:\Users\pc\Desktop\hodiny\8.jpg"/>
          <p:cNvPicPr>
            <a:picLocks noChangeAspect="1" noChangeArrowheads="1"/>
          </p:cNvPicPr>
          <p:nvPr/>
        </p:nvPicPr>
        <p:blipFill rotWithShape="1">
          <a:blip r:embed="rId6"/>
          <a:srcRect l="9825" r="6176"/>
          <a:stretch/>
        </p:blipFill>
        <p:spPr bwMode="auto">
          <a:xfrm>
            <a:off x="418792" y="4226872"/>
            <a:ext cx="2160240" cy="1785950"/>
          </a:xfrm>
          <a:prstGeom prst="rect">
            <a:avLst/>
          </a:prstGeom>
          <a:noFill/>
        </p:spPr>
      </p:pic>
      <p:pic>
        <p:nvPicPr>
          <p:cNvPr id="1031" name="Picture 7" descr="C:\Users\pc\Desktop\hodiny\hodiny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142852"/>
            <a:ext cx="2071702" cy="1571636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3143248"/>
            <a:ext cx="3071834" cy="292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 descr="C:\Users\pc\Desktop\hodiny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43306" y="1714488"/>
            <a:ext cx="1500197" cy="1078346"/>
          </a:xfrm>
          <a:prstGeom prst="rect">
            <a:avLst/>
          </a:prstGeom>
          <a:noFill/>
        </p:spPr>
      </p:pic>
      <p:sp>
        <p:nvSpPr>
          <p:cNvPr id="17" name="Usmiata tvár 16"/>
          <p:cNvSpPr/>
          <p:nvPr/>
        </p:nvSpPr>
        <p:spPr>
          <a:xfrm>
            <a:off x="8786842" y="6500834"/>
            <a:ext cx="214314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ív Office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24</Words>
  <Application>Microsoft Office PowerPoint</Application>
  <PresentationFormat>Prezentácia na obrazovke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Motív Office</vt:lpstr>
      <vt:lpstr> What´s  the  time?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What´s  the  time?</dc:title>
  <dc:creator>HP</dc:creator>
  <cp:lastModifiedBy>Andrea Karchutňáková</cp:lastModifiedBy>
  <cp:revision>9</cp:revision>
  <dcterms:created xsi:type="dcterms:W3CDTF">2020-05-28T16:07:02Z</dcterms:created>
  <dcterms:modified xsi:type="dcterms:W3CDTF">2020-05-28T17:42:41Z</dcterms:modified>
</cp:coreProperties>
</file>