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26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8145-3DAB-48A2-8399-C922A8998C62}" type="datetimeFigureOut">
              <a:rPr lang="sk-SK" smtClean="0"/>
              <a:t>5. 4. 2020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D3B8-3963-4538-B862-81666D0153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8145-3DAB-48A2-8399-C922A8998C62}" type="datetimeFigureOut">
              <a:rPr lang="sk-SK" smtClean="0"/>
              <a:t>5. 4. 2020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D3B8-3963-4538-B862-81666D0153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8145-3DAB-48A2-8399-C922A8998C62}" type="datetimeFigureOut">
              <a:rPr lang="sk-SK" smtClean="0"/>
              <a:t>5. 4. 2020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D3B8-3963-4538-B862-81666D0153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8145-3DAB-48A2-8399-C922A8998C62}" type="datetimeFigureOut">
              <a:rPr lang="sk-SK" smtClean="0"/>
              <a:t>5. 4. 2020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D3B8-3963-4538-B862-81666D0153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8145-3DAB-48A2-8399-C922A8998C62}" type="datetimeFigureOut">
              <a:rPr lang="sk-SK" smtClean="0"/>
              <a:t>5. 4. 2020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D3B8-3963-4538-B862-81666D0153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8145-3DAB-48A2-8399-C922A8998C62}" type="datetimeFigureOut">
              <a:rPr lang="sk-SK" smtClean="0"/>
              <a:t>5. 4. 2020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D3B8-3963-4538-B862-81666D0153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8145-3DAB-48A2-8399-C922A8998C62}" type="datetimeFigureOut">
              <a:rPr lang="sk-SK" smtClean="0"/>
              <a:t>5. 4. 2020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D3B8-3963-4538-B862-81666D0153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8145-3DAB-48A2-8399-C922A8998C62}" type="datetimeFigureOut">
              <a:rPr lang="sk-SK" smtClean="0"/>
              <a:t>5. 4. 2020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D3B8-3963-4538-B862-81666D0153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8145-3DAB-48A2-8399-C922A8998C62}" type="datetimeFigureOut">
              <a:rPr lang="sk-SK" smtClean="0"/>
              <a:t>5. 4. 2020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D3B8-3963-4538-B862-81666D0153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8145-3DAB-48A2-8399-C922A8998C62}" type="datetimeFigureOut">
              <a:rPr lang="sk-SK" smtClean="0"/>
              <a:t>5. 4. 2020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D3B8-3963-4538-B862-81666D0153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8145-3DAB-48A2-8399-C922A8998C62}" type="datetimeFigureOut">
              <a:rPr lang="sk-SK" smtClean="0"/>
              <a:t>5. 4. 2020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D3B8-3963-4538-B862-81666D0153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88145-3DAB-48A2-8399-C922A8998C62}" type="datetimeFigureOut">
              <a:rPr lang="sk-SK" smtClean="0"/>
              <a:t>5. 4. 2020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9D3B8-3963-4538-B862-81666D0153AA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milia\Desktop\5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912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milia\Desktop\1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2825" y="0"/>
            <a:ext cx="698372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milia\Desktop\2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1686" y="-28136"/>
            <a:ext cx="6696222" cy="69210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Prezentácia na obrazovke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6" baseType="lpstr">
      <vt:lpstr>Arial</vt:lpstr>
      <vt:lpstr>Calibri</vt:lpstr>
      <vt:lpstr>Motív Office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Emilia</dc:creator>
  <cp:lastModifiedBy>Používateľ systému Windows</cp:lastModifiedBy>
  <cp:revision>1</cp:revision>
  <dcterms:created xsi:type="dcterms:W3CDTF">2019-03-01T22:40:48Z</dcterms:created>
  <dcterms:modified xsi:type="dcterms:W3CDTF">2020-04-05T08:37:14Z</dcterms:modified>
</cp:coreProperties>
</file>