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0066"/>
    <a:srgbClr val="00679A"/>
    <a:srgbClr val="FFFFFF"/>
    <a:srgbClr val="000000"/>
    <a:srgbClr val="00FF00"/>
    <a:srgbClr val="BC00BC"/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3550" y="1477963"/>
            <a:ext cx="8226425" cy="965200"/>
          </a:xfrm>
          <a:effectLst>
            <a:outerShdw dist="35921" dir="2700000" algn="ctr" rotWithShape="0">
              <a:srgbClr val="FFFFFF"/>
            </a:outerShdw>
          </a:effectLst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6363" y="2447925"/>
            <a:ext cx="6400800" cy="533400"/>
          </a:xfrm>
        </p:spPr>
        <p:txBody>
          <a:bodyPr/>
          <a:lstStyle>
            <a:lvl1pPr marL="0" indent="0" algn="ctr">
              <a:buFontTx/>
              <a:buNone/>
              <a:defRPr sz="2200">
                <a:solidFill>
                  <a:srgbClr val="FF0066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4C984-03E5-484D-8DC0-249E00077C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9674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38F44-4ED2-48C0-B2CF-1D9A37145B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61382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527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466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ECF894-9F76-41FF-96A2-7DD2FFBABE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9756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0C132-3F7C-4DC0-9E06-18D75E0FFE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0274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99EE4-84C6-4A97-9653-FEF4F7FAB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49679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466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407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B2EA4-4DF7-4BE4-8556-BF401E9E1B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57815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A5F61-D237-4F8B-81EE-52A686C910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37773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30027-CF33-4D9C-AC1A-820F84B3F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19585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CEBCF0-3D0F-4DBE-9AB0-74EC6EA093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71117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FC37C-0BAB-4418-AB76-8A6C4695AC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98232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FD90E-2659-41C4-9B49-D5B3B5842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29124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7466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rgbClr val="FFFFFF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4663" y="1600200"/>
            <a:ext cx="822642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k-SK" smtClean="0"/>
              <a:t>Click to edit Master text styles</a:t>
            </a:r>
          </a:p>
          <a:p>
            <a:pPr lvl="1"/>
            <a:r>
              <a:rPr lang="en-US" altLang="sk-SK" smtClean="0"/>
              <a:t>Second level</a:t>
            </a:r>
          </a:p>
          <a:p>
            <a:pPr lvl="2"/>
            <a:r>
              <a:rPr lang="en-US" altLang="sk-SK" smtClean="0"/>
              <a:t>Third level</a:t>
            </a:r>
          </a:p>
          <a:p>
            <a:pPr lvl="3"/>
            <a:r>
              <a:rPr lang="en-US" altLang="sk-SK" smtClean="0"/>
              <a:t>Fourth level</a:t>
            </a:r>
          </a:p>
          <a:p>
            <a:pPr lvl="4"/>
            <a:r>
              <a:rPr lang="en-US" altLang="sk-SK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699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115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85E2ED1C-212D-4751-AE38-29CAD427B6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00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00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00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00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FF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FF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FF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FF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18141" y="1491611"/>
            <a:ext cx="8226425" cy="965200"/>
          </a:xfrm>
        </p:spPr>
        <p:txBody>
          <a:bodyPr/>
          <a:lstStyle/>
          <a:p>
            <a:pPr eaLnBrk="1" hangingPunct="1">
              <a:defRPr/>
            </a:pPr>
            <a:r>
              <a:rPr lang="sk-SK" dirty="0" smtClean="0"/>
              <a:t>VETY PODĹA OBSAHU</a:t>
            </a:r>
            <a:endParaRPr 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sk-SK" altLang="sk-SK" dirty="0" smtClean="0"/>
              <a:t>2. ročník</a:t>
            </a:r>
            <a:endParaRPr lang="en-US" alt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307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Prečítaj nahlas vety!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800" dirty="0" smtClean="0"/>
              <a:t>Vonku je príjemne teplo.</a:t>
            </a:r>
          </a:p>
          <a:p>
            <a:r>
              <a:rPr lang="sk-SK" sz="2800" dirty="0" smtClean="0"/>
              <a:t>Mačiatko sa vyhrieva na slniečku.</a:t>
            </a:r>
          </a:p>
          <a:p>
            <a:r>
              <a:rPr lang="sk-SK" sz="2800" dirty="0" smtClean="0"/>
              <a:t>Deti sa hrajú s loptou.</a:t>
            </a:r>
          </a:p>
          <a:p>
            <a:r>
              <a:rPr lang="sk-SK" sz="2800" dirty="0" smtClean="0"/>
              <a:t>Máme radi jar.</a:t>
            </a:r>
          </a:p>
          <a:p>
            <a:endParaRPr lang="sk-SK" sz="2800" dirty="0"/>
          </a:p>
          <a:p>
            <a:r>
              <a:rPr lang="sk-SK" sz="2800" i="1" dirty="0" smtClean="0"/>
              <a:t>Čo je napísané za vetami? </a:t>
            </a:r>
          </a:p>
          <a:p>
            <a:r>
              <a:rPr lang="sk-SK" sz="2800" i="1" dirty="0" smtClean="0"/>
              <a:t>Ako voláme vety, ktorými niečo oznamujeme?</a:t>
            </a:r>
          </a:p>
          <a:p>
            <a:r>
              <a:rPr lang="sk-SK" sz="2800" b="1" dirty="0" smtClean="0">
                <a:solidFill>
                  <a:srgbClr val="FF0000"/>
                </a:solidFill>
              </a:rPr>
              <a:t>OZNAMOVACIE.</a:t>
            </a:r>
          </a:p>
          <a:p>
            <a:r>
              <a:rPr lang="sk-SK" sz="2800" i="1" dirty="0" smtClean="0">
                <a:solidFill>
                  <a:schemeClr val="tx1"/>
                </a:solidFill>
              </a:rPr>
              <a:t>Čo píšeme za oznamovacími vetami?</a:t>
            </a:r>
          </a:p>
          <a:p>
            <a:r>
              <a:rPr lang="sk-SK" sz="2800" b="1" dirty="0" smtClean="0">
                <a:solidFill>
                  <a:srgbClr val="FF0000"/>
                </a:solidFill>
              </a:rPr>
              <a:t>BODKU.</a:t>
            </a:r>
            <a:endParaRPr lang="sk-SK" sz="28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83100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k-SK" dirty="0" smtClean="0"/>
              <a:t>Prečítaj nasledovné vety!</a:t>
            </a:r>
            <a:endParaRPr lang="en-US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altLang="sk-SK" sz="2800" dirty="0" smtClean="0"/>
              <a:t>Uteká myška pred mačkou?</a:t>
            </a:r>
          </a:p>
          <a:p>
            <a:r>
              <a:rPr lang="sk-SK" altLang="sk-SK" sz="2800" dirty="0" smtClean="0"/>
              <a:t>Skáče zajačik po lúke?</a:t>
            </a:r>
          </a:p>
          <a:p>
            <a:r>
              <a:rPr lang="sk-SK" altLang="sk-SK" sz="2800" dirty="0" smtClean="0"/>
              <a:t>Naháňa pes mačku?</a:t>
            </a:r>
          </a:p>
          <a:p>
            <a:r>
              <a:rPr lang="sk-SK" altLang="sk-SK" sz="2800" dirty="0" smtClean="0"/>
              <a:t>Vyhrieva sa medveď na slniečku?</a:t>
            </a:r>
          </a:p>
          <a:p>
            <a:endParaRPr lang="sk-SK" altLang="sk-SK" sz="2800" dirty="0"/>
          </a:p>
          <a:p>
            <a:r>
              <a:rPr lang="sk-SK" altLang="sk-SK" sz="2800" i="1" dirty="0" smtClean="0"/>
              <a:t>Čo je napísané za vetami?</a:t>
            </a:r>
          </a:p>
          <a:p>
            <a:r>
              <a:rPr lang="sk-SK" altLang="sk-SK" sz="2800" i="1" dirty="0" smtClean="0"/>
              <a:t>Ako voláme vety, ktorými sa na niečo pýtame?</a:t>
            </a:r>
          </a:p>
          <a:p>
            <a:r>
              <a:rPr lang="sk-SK" altLang="sk-SK" sz="2800" b="1" dirty="0" smtClean="0">
                <a:solidFill>
                  <a:srgbClr val="FF0000"/>
                </a:solidFill>
              </a:rPr>
              <a:t>OPYTOVACIE.</a:t>
            </a:r>
          </a:p>
          <a:p>
            <a:r>
              <a:rPr lang="sk-SK" altLang="sk-SK" sz="2800" i="1" dirty="0" smtClean="0">
                <a:solidFill>
                  <a:schemeClr val="tx1"/>
                </a:solidFill>
              </a:rPr>
              <a:t>Čo píšeme za opytovacími vetami?</a:t>
            </a:r>
          </a:p>
          <a:p>
            <a:r>
              <a:rPr lang="sk-SK" altLang="sk-SK" sz="2800" b="1" dirty="0" smtClean="0">
                <a:solidFill>
                  <a:srgbClr val="FF0000"/>
                </a:solidFill>
              </a:rPr>
              <a:t>OTÁZNIK.</a:t>
            </a:r>
          </a:p>
          <a:p>
            <a:endParaRPr lang="en-US" alt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3" dur="20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4" dur="200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Prečítaj!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800" dirty="0" smtClean="0"/>
              <a:t>Napíš si domácu úlohu!</a:t>
            </a:r>
          </a:p>
          <a:p>
            <a:r>
              <a:rPr lang="sk-SK" sz="2800" dirty="0" smtClean="0"/>
              <a:t>Nezabudni si vziať farbičky!</a:t>
            </a:r>
          </a:p>
          <a:p>
            <a:r>
              <a:rPr lang="sk-SK" sz="2800" dirty="0" smtClean="0"/>
              <a:t>Nech sa ti darí!</a:t>
            </a:r>
          </a:p>
          <a:p>
            <a:r>
              <a:rPr lang="sk-SK" sz="2800" dirty="0" smtClean="0"/>
              <a:t>Pozor!</a:t>
            </a:r>
          </a:p>
          <a:p>
            <a:r>
              <a:rPr lang="sk-SK" sz="2800" i="1" dirty="0" smtClean="0"/>
              <a:t>Čo je napísané za vetami?</a:t>
            </a:r>
          </a:p>
          <a:p>
            <a:r>
              <a:rPr lang="sk-SK" sz="2800" i="1" dirty="0" smtClean="0"/>
              <a:t>Ako voláme vety, ktorými niečo rozkazujeme, vyjadrujeme želanie alebo nimi zvoláme?</a:t>
            </a:r>
          </a:p>
          <a:p>
            <a:r>
              <a:rPr lang="sk-SK" sz="2800" b="1" dirty="0" smtClean="0">
                <a:solidFill>
                  <a:srgbClr val="FF0000"/>
                </a:solidFill>
              </a:rPr>
              <a:t>ROZKAZOVACIE, </a:t>
            </a:r>
            <a:r>
              <a:rPr lang="sk-SK" sz="2800" b="1" dirty="0" err="1" smtClean="0">
                <a:solidFill>
                  <a:srgbClr val="FF0000"/>
                </a:solidFill>
              </a:rPr>
              <a:t>žELACIE</a:t>
            </a:r>
            <a:r>
              <a:rPr lang="sk-SK" sz="2800" b="1" dirty="0" smtClean="0">
                <a:solidFill>
                  <a:srgbClr val="FF0000"/>
                </a:solidFill>
              </a:rPr>
              <a:t> A ZVOLACIE.</a:t>
            </a:r>
          </a:p>
          <a:p>
            <a:r>
              <a:rPr lang="sk-SK" sz="2800" i="1" dirty="0" smtClean="0">
                <a:solidFill>
                  <a:schemeClr val="tx1"/>
                </a:solidFill>
              </a:rPr>
              <a:t>Čo píšeme za nimi?</a:t>
            </a:r>
          </a:p>
          <a:p>
            <a:r>
              <a:rPr lang="sk-SK" sz="2800" b="1" smtClean="0">
                <a:solidFill>
                  <a:srgbClr val="FF0000"/>
                </a:solidFill>
              </a:rPr>
              <a:t>VÝKRIČNÍK.</a:t>
            </a:r>
            <a:endParaRPr lang="sk-SK" sz="2800" b="1" dirty="0" smtClean="0">
              <a:solidFill>
                <a:srgbClr val="FF0000"/>
              </a:solidFill>
            </a:endParaRPr>
          </a:p>
          <a:p>
            <a:endParaRPr lang="sk-SK" sz="2800" dirty="0"/>
          </a:p>
        </p:txBody>
      </p:sp>
    </p:spTree>
    <p:extLst>
      <p:ext uri="{BB962C8B-B14F-4D97-AF65-F5344CB8AC3E}">
        <p14:creationId xmlns="" xmlns:p14="http://schemas.microsoft.com/office/powerpoint/2010/main" val="3893445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Dopíš správne znamienko za </a:t>
            </a:r>
            <a:r>
              <a:rPr lang="sk-SK" smtClean="0"/>
              <a:t>vetou</a:t>
            </a:r>
            <a:r>
              <a:rPr lang="sk-SK" smtClean="0"/>
              <a:t>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000" dirty="0" smtClean="0"/>
              <a:t>Jurko je výborný hokejista  </a:t>
            </a:r>
          </a:p>
          <a:p>
            <a:r>
              <a:rPr lang="sk-SK" sz="2000" dirty="0" smtClean="0"/>
              <a:t>Zaspal si ráno do školy</a:t>
            </a:r>
          </a:p>
          <a:p>
            <a:r>
              <a:rPr lang="sk-SK" sz="2000" dirty="0" smtClean="0"/>
              <a:t>Poď sa hrať</a:t>
            </a:r>
          </a:p>
          <a:p>
            <a:r>
              <a:rPr lang="sk-SK" sz="2000" dirty="0" smtClean="0"/>
              <a:t>Mám novú školskú tašku</a:t>
            </a:r>
          </a:p>
          <a:p>
            <a:r>
              <a:rPr lang="sk-SK" sz="2000" dirty="0" smtClean="0"/>
              <a:t>Požičiaš mi pero</a:t>
            </a:r>
          </a:p>
          <a:p>
            <a:r>
              <a:rPr lang="sk-SK" sz="2000" dirty="0" smtClean="0"/>
              <a:t>Príď von</a:t>
            </a:r>
          </a:p>
          <a:p>
            <a:r>
              <a:rPr lang="sk-SK" sz="1400" b="1" dirty="0" smtClean="0">
                <a:solidFill>
                  <a:srgbClr val="FF0000"/>
                </a:solidFill>
              </a:rPr>
              <a:t>KONTROLA  </a:t>
            </a:r>
          </a:p>
          <a:p>
            <a:r>
              <a:rPr lang="sk-SK" sz="2000" dirty="0" smtClean="0"/>
              <a:t>Jurko je výborný hokejista  .</a:t>
            </a:r>
          </a:p>
          <a:p>
            <a:r>
              <a:rPr lang="sk-SK" sz="2000" dirty="0" smtClean="0"/>
              <a:t>Zaspal si ráno do školy?</a:t>
            </a:r>
          </a:p>
          <a:p>
            <a:r>
              <a:rPr lang="sk-SK" sz="2000" dirty="0" smtClean="0"/>
              <a:t>Poď sa hrať!</a:t>
            </a:r>
          </a:p>
          <a:p>
            <a:r>
              <a:rPr lang="sk-SK" sz="2000" dirty="0" smtClean="0"/>
              <a:t>Mám novú školskú tašku .</a:t>
            </a:r>
          </a:p>
          <a:p>
            <a:r>
              <a:rPr lang="sk-SK" sz="2000" dirty="0" smtClean="0"/>
              <a:t>Požičiaš mi pero ?</a:t>
            </a:r>
          </a:p>
          <a:p>
            <a:r>
              <a:rPr lang="sk-SK" sz="2000" dirty="0" smtClean="0"/>
              <a:t>Príď von !</a:t>
            </a:r>
          </a:p>
          <a:p>
            <a:endParaRPr lang="sk-SK" sz="14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64617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Vymysli vety podľa zadania!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800" dirty="0"/>
              <a:t>O</a:t>
            </a:r>
            <a:r>
              <a:rPr lang="sk-SK" sz="2800" dirty="0" smtClean="0"/>
              <a:t>znamovaciu vetu. Čo za vetou napíšeme?</a:t>
            </a:r>
          </a:p>
          <a:p>
            <a:r>
              <a:rPr lang="sk-SK" sz="2800" dirty="0"/>
              <a:t>O</a:t>
            </a:r>
            <a:r>
              <a:rPr lang="sk-SK" sz="2800" dirty="0" smtClean="0"/>
              <a:t>pytovaciu vetu. Čo za vetou napíšeme?</a:t>
            </a:r>
          </a:p>
          <a:p>
            <a:r>
              <a:rPr lang="sk-SK" sz="2800" dirty="0"/>
              <a:t>R</a:t>
            </a:r>
            <a:r>
              <a:rPr lang="sk-SK" sz="2800" dirty="0" smtClean="0"/>
              <a:t>ozkazovaciu vetu. Čo za ňou napíšeme?</a:t>
            </a:r>
          </a:p>
          <a:p>
            <a:r>
              <a:rPr lang="sk-SK" sz="2800" dirty="0"/>
              <a:t>V</a:t>
            </a:r>
            <a:r>
              <a:rPr lang="sk-SK" sz="2800" dirty="0" smtClean="0"/>
              <a:t>etu, za ktorou píšeme bodku. Ako sa volá?</a:t>
            </a:r>
          </a:p>
          <a:p>
            <a:r>
              <a:rPr lang="sk-SK" sz="2800" dirty="0" err="1"/>
              <a:t>V</a:t>
            </a:r>
            <a:r>
              <a:rPr lang="sk-SK" sz="2800" dirty="0" err="1" smtClean="0"/>
              <a:t>etu,za</a:t>
            </a:r>
            <a:r>
              <a:rPr lang="sk-SK" sz="2800" dirty="0" smtClean="0"/>
              <a:t> ktorou píšeme otáznik. Ako sa volá?</a:t>
            </a:r>
          </a:p>
          <a:p>
            <a:r>
              <a:rPr lang="sk-SK" sz="2800" dirty="0"/>
              <a:t>V</a:t>
            </a:r>
            <a:r>
              <a:rPr lang="sk-SK" sz="2800" dirty="0" smtClean="0"/>
              <a:t>etu, za ktorou píšeme výkričník. Ako sa volá?</a:t>
            </a:r>
          </a:p>
          <a:p>
            <a:r>
              <a:rPr lang="sk-SK" sz="2800" dirty="0"/>
              <a:t>V</a:t>
            </a:r>
            <a:r>
              <a:rPr lang="sk-SK" sz="2800" dirty="0" smtClean="0"/>
              <a:t>etu, ktorou niečo niekomu želáme. Čo za ňou napíšeme?</a:t>
            </a:r>
          </a:p>
          <a:p>
            <a:r>
              <a:rPr lang="sk-SK" sz="2800" dirty="0"/>
              <a:t>V</a:t>
            </a:r>
            <a:r>
              <a:rPr lang="sk-SK" sz="2800" dirty="0" smtClean="0"/>
              <a:t>etu, ktorou naliehavo zvoláme. Čo za ňou napíšeme?</a:t>
            </a:r>
            <a:endParaRPr lang="sk-SK" sz="2800" dirty="0"/>
          </a:p>
        </p:txBody>
      </p:sp>
    </p:spTree>
    <p:extLst>
      <p:ext uri="{BB962C8B-B14F-4D97-AF65-F5344CB8AC3E}">
        <p14:creationId xmlns="" xmlns:p14="http://schemas.microsoft.com/office/powerpoint/2010/main" val="1350641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a839c4af37e9fb775237f959e1658ef4eeea9cb"/>
</p:tagLst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</TotalTime>
  <Words>295</Words>
  <Application>Microsoft Office PowerPoint</Application>
  <PresentationFormat>Předvádění na obrazovce (4:3)</PresentationFormat>
  <Paragraphs>57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Office Theme</vt:lpstr>
      <vt:lpstr>VETY PODĹA OBSAHU</vt:lpstr>
      <vt:lpstr>Prečítaj nahlas vety!</vt:lpstr>
      <vt:lpstr>Prečítaj nasledovné vety!</vt:lpstr>
      <vt:lpstr>Prečítaj!</vt:lpstr>
      <vt:lpstr>Dopíš správne znamienko za vetou?</vt:lpstr>
      <vt:lpstr>Vymysli vety podľa zadania!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42190</cp:lastModifiedBy>
  <cp:revision>30</cp:revision>
  <dcterms:created xsi:type="dcterms:W3CDTF">2012-06-16T23:08:10Z</dcterms:created>
  <dcterms:modified xsi:type="dcterms:W3CDTF">2020-05-10T08:18:19Z</dcterms:modified>
</cp:coreProperties>
</file>