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9" r:id="rId5"/>
  </p:sldIdLst>
  <p:sldSz cx="9144000" cy="6858000" type="screen4x3"/>
  <p:notesSz cx="6858000" cy="9144000"/>
  <p:photoAlbum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EAABE-86D2-478C-A701-1C7E532077EE}" type="datetimeFigureOut">
              <a:rPr lang="pl-PL" smtClean="0"/>
              <a:pPr/>
              <a:t>04.03.2022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E25C9-1CF6-4D42-AD78-17A01D58F77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EAABE-86D2-478C-A701-1C7E532077EE}" type="datetimeFigureOut">
              <a:rPr lang="pl-PL" smtClean="0"/>
              <a:pPr/>
              <a:t>04.03.2022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E25C9-1CF6-4D42-AD78-17A01D58F77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EAABE-86D2-478C-A701-1C7E532077EE}" type="datetimeFigureOut">
              <a:rPr lang="pl-PL" smtClean="0"/>
              <a:pPr/>
              <a:t>04.03.2022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E25C9-1CF6-4D42-AD78-17A01D58F77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EAABE-86D2-478C-A701-1C7E532077EE}" type="datetimeFigureOut">
              <a:rPr lang="pl-PL" smtClean="0"/>
              <a:pPr/>
              <a:t>04.03.2022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E25C9-1CF6-4D42-AD78-17A01D58F77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EAABE-86D2-478C-A701-1C7E532077EE}" type="datetimeFigureOut">
              <a:rPr lang="pl-PL" smtClean="0"/>
              <a:pPr/>
              <a:t>04.03.2022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E25C9-1CF6-4D42-AD78-17A01D58F77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EAABE-86D2-478C-A701-1C7E532077EE}" type="datetimeFigureOut">
              <a:rPr lang="pl-PL" smtClean="0"/>
              <a:pPr/>
              <a:t>04.03.2022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E25C9-1CF6-4D42-AD78-17A01D58F77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EAABE-86D2-478C-A701-1C7E532077EE}" type="datetimeFigureOut">
              <a:rPr lang="pl-PL" smtClean="0"/>
              <a:pPr/>
              <a:t>04.03.2022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E25C9-1CF6-4D42-AD78-17A01D58F77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EAABE-86D2-478C-A701-1C7E532077EE}" type="datetimeFigureOut">
              <a:rPr lang="pl-PL" smtClean="0"/>
              <a:pPr/>
              <a:t>04.03.2022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E25C9-1CF6-4D42-AD78-17A01D58F77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EAABE-86D2-478C-A701-1C7E532077EE}" type="datetimeFigureOut">
              <a:rPr lang="pl-PL" smtClean="0"/>
              <a:pPr/>
              <a:t>04.03.2022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E25C9-1CF6-4D42-AD78-17A01D58F77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EAABE-86D2-478C-A701-1C7E532077EE}" type="datetimeFigureOut">
              <a:rPr lang="pl-PL" smtClean="0"/>
              <a:pPr/>
              <a:t>04.03.2022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E25C9-1CF6-4D42-AD78-17A01D58F77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EAABE-86D2-478C-A701-1C7E532077EE}" type="datetimeFigureOut">
              <a:rPr lang="pl-PL" smtClean="0"/>
              <a:pPr/>
              <a:t>04.03.2022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E25C9-1CF6-4D42-AD78-17A01D58F77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FEAABE-86D2-478C-A701-1C7E532077EE}" type="datetimeFigureOut">
              <a:rPr lang="pl-PL" smtClean="0"/>
              <a:pPr/>
              <a:t>04.03.2022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2E25C9-1CF6-4D42-AD78-17A01D58F771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dirty="0">
                <a:solidFill>
                  <a:schemeClr val="bg1"/>
                </a:solidFill>
              </a:rPr>
              <a:t>Warsztaty kulinarne – </a:t>
            </a:r>
            <a:br>
              <a:rPr lang="pl-PL" dirty="0">
                <a:solidFill>
                  <a:schemeClr val="bg1"/>
                </a:solidFill>
              </a:rPr>
            </a:br>
            <a:r>
              <a:rPr lang="pl-PL" dirty="0">
                <a:solidFill>
                  <a:schemeClr val="bg1"/>
                </a:solidFill>
              </a:rPr>
              <a:t>walentynkowy </a:t>
            </a:r>
            <a:r>
              <a:rPr lang="pl-PL">
                <a:solidFill>
                  <a:schemeClr val="bg1"/>
                </a:solidFill>
              </a:rPr>
              <a:t>pudding czekoladowy</a:t>
            </a:r>
            <a:br>
              <a:rPr lang="pl-PL">
                <a:solidFill>
                  <a:schemeClr val="bg1"/>
                </a:solidFill>
              </a:rPr>
            </a:br>
            <a:r>
              <a:rPr lang="pl-PL">
                <a:solidFill>
                  <a:schemeClr val="bg1"/>
                </a:solidFill>
              </a:rPr>
              <a:t>0a</a:t>
            </a: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6525344"/>
            <a:ext cx="2267744" cy="332656"/>
          </a:xfrm>
        </p:spPr>
        <p:txBody>
          <a:bodyPr>
            <a:normAutofit/>
          </a:bodyPr>
          <a:lstStyle/>
          <a:p>
            <a:pPr algn="l"/>
            <a:r>
              <a:rPr lang="pl-PL" sz="1000" dirty="0">
                <a:solidFill>
                  <a:schemeClr val="bg1"/>
                </a:solidFill>
              </a:rPr>
              <a:t>Kamila Pasternak - Opalko</a:t>
            </a:r>
          </a:p>
        </p:txBody>
      </p:sp>
      <p:pic>
        <p:nvPicPr>
          <p:cNvPr id="14338" name="Picture 2" descr="Serce, Emocje, Miłość, Obrazek, Naklejka, Czerwon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3573016"/>
            <a:ext cx="3024336" cy="302433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73882303_1225376241323142_7150641166949607337_n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260648"/>
            <a:ext cx="4731990" cy="630932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 descr="274126183_636709330778060_5983918176295284108_n.jpg"/>
          <p:cNvPicPr>
            <a:picLocks noGrp="1" noChangeAspect="1"/>
          </p:cNvPicPr>
          <p:nvPr isPhoto="1"/>
        </p:nvPicPr>
        <p:blipFill>
          <a:blip r:embed="rId3" cstate="print">
            <a:lum/>
          </a:blip>
          <a:stretch>
            <a:fillRect/>
          </a:stretch>
        </p:blipFill>
        <p:spPr>
          <a:xfrm>
            <a:off x="4412010" y="260648"/>
            <a:ext cx="4731990" cy="630932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6381328"/>
            <a:ext cx="8229600" cy="476672"/>
          </a:xfrm>
        </p:spPr>
        <p:txBody>
          <a:bodyPr>
            <a:normAutofit/>
          </a:bodyPr>
          <a:lstStyle/>
          <a:p>
            <a:r>
              <a:rPr lang="pl-PL" sz="2000" dirty="0">
                <a:solidFill>
                  <a:schemeClr val="bg1"/>
                </a:solidFill>
              </a:rPr>
              <a:t>Dzieci dodają kolejno składniki, aby otrzymać pudding czekoladowy.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74234662_5141947119188664_2256103309522489392_n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2000250" y="0"/>
            <a:ext cx="51435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6237312"/>
            <a:ext cx="8229600" cy="620688"/>
          </a:xfrm>
        </p:spPr>
        <p:txBody>
          <a:bodyPr>
            <a:normAutofit/>
          </a:bodyPr>
          <a:lstStyle/>
          <a:p>
            <a:r>
              <a:rPr lang="pl-PL" sz="2400" dirty="0"/>
              <a:t>Miksujemy masę puddingową.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73975015_1298664693988701_7849490625605260447_n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1403648" y="0"/>
            <a:ext cx="6228184" cy="3500109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 descr="273968017_834070384658253_8101369685171671499_n.jpg"/>
          <p:cNvPicPr>
            <a:picLocks noGrp="1" noChangeAspect="1"/>
          </p:cNvPicPr>
          <p:nvPr isPhoto="1"/>
        </p:nvPicPr>
        <p:blipFill>
          <a:blip r:embed="rId3" cstate="print">
            <a:lum/>
          </a:blip>
          <a:stretch>
            <a:fillRect/>
          </a:stretch>
        </p:blipFill>
        <p:spPr>
          <a:xfrm>
            <a:off x="1403648" y="3356991"/>
            <a:ext cx="6229785" cy="3501009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6381328"/>
            <a:ext cx="8229600" cy="476672"/>
          </a:xfrm>
        </p:spPr>
        <p:txBody>
          <a:bodyPr>
            <a:normAutofit/>
          </a:bodyPr>
          <a:lstStyle/>
          <a:p>
            <a:r>
              <a:rPr lang="pl-PL" sz="2400" dirty="0"/>
              <a:t>Smakujemy pyszny pudding.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31</Words>
  <Application>Microsoft Office PowerPoint</Application>
  <PresentationFormat>Pokaz na ekranie (4:3)</PresentationFormat>
  <Paragraphs>5</Paragraphs>
  <Slides>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Warsztaty kulinarne –  walentynkowy pudding czekoladowy 0a</vt:lpstr>
      <vt:lpstr>Dzieci dodają kolejno składniki, aby otrzymać pudding czekoladowy.</vt:lpstr>
      <vt:lpstr>Miksujemy masę puddingową.</vt:lpstr>
      <vt:lpstr>Smakujemy pyszny pudding.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Warsztaty kulinarne –  walentynkowy pudding czekoladowy</dc:title>
  <dc:creator>Kamila Pasternak</dc:creator>
  <cp:lastModifiedBy>Milena Maliszewska</cp:lastModifiedBy>
  <cp:revision>2</cp:revision>
  <dcterms:created xsi:type="dcterms:W3CDTF">2022-02-20T12:20:56Z</dcterms:created>
  <dcterms:modified xsi:type="dcterms:W3CDTF">2022-03-04T09:54:31Z</dcterms:modified>
</cp:coreProperties>
</file>