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FD907D-97B4-4C46-A9BA-1500807A7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6B356C-FEEC-4561-900E-C492C73AF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12ACFE-4305-4575-B2A5-1982C50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93BA0B-062C-4B18-A06B-9ABA24E3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C5881E-D669-4708-804F-974BD46F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69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16AD7-4639-4D6F-8F8B-558AD6D3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F7F1EE-FF26-455E-B851-67AAD39C4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0CA69F-701B-40F2-BCC2-48647906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F8ABBB-4E7A-498E-AD06-ADD649C9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C900B8-5A1B-4911-AD46-00F99B22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72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2CE94A-C904-4222-90F3-BFD3D0645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31E920-2CFF-44D7-9CAD-B1561BA08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8E2985-731B-4B2B-AA95-D05E99BA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1D504-BCB6-4116-8B44-51E3F684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8971FA-9016-4DCD-BDB9-84C8375B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0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9C75B-E8F0-42BD-8BD3-EB636497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E60A4-DDE0-468E-B7B4-76F375AD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5E863-4793-4317-894A-F17F109C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016EAA-221B-4559-A57E-604D22FF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CC3A54-CE64-4FFC-8A85-7556AF71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48809-2750-4241-BC21-7A3484E3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2052BE-F6C9-4FD7-91F6-8D252375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0A1B4D-663E-4993-BCF5-7DA6A979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31E2FD-66A7-4B8E-B1AF-E217A6F9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ECA695-B1FE-4637-8BB1-3EE2167E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1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DC2C7-7D0D-4F4A-9D92-D0BA198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0FC2B-6FAF-4669-85BB-815B208A6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1937D1-B7D2-4DCB-8FD3-00EE9162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35DF41-CABD-44CA-A00A-2B57E2F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825970-A96E-40C4-89F8-6A6693C4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98222C-FBCF-4AF9-9E3A-AC954427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18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B22F4-CF6D-4444-9900-9DCD08E8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F51F25-27F5-475E-B049-7A28D87A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1D39A1-41A1-45EA-84D5-94A38FD98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5ABB908-8DD7-4476-94B4-7E843B7FC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5A8079-5CA4-4057-B820-014EF19F6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8C746C-E68D-42F3-BC15-BD81EB67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075288F-2904-4495-8953-747BF1FB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40C4622-FAFF-49F9-8B77-8F823577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36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490960-B6A1-4930-AC92-3168CF4E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C8A6D66-2449-4AEC-8C2C-3615A7AA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A4C23A5-51C1-4448-B2A3-73763567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08CC2C-BE00-472E-8E1B-F4BE19F9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0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4B15049-A9ED-4208-B2EE-038F773F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7B1548-9B8D-4AE1-BC76-4095FB4C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24B6E-C93B-416D-BA18-3FA89764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2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4968F-EBE0-44DE-BEE0-D08529F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BD5300-E801-411A-B4C7-7B408208C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1C9598-D03F-4C55-8ED4-9EF6313B4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15DEB5-6B20-42B0-B6BF-C47FB3E0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AABCF0-1EE2-4C4A-92A1-72B1A7D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68419B-875E-43FB-8284-FE3E3E9B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52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3C556-A37E-44A6-997B-5245FCA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461C75D-0AEE-40D0-9378-150FFEF29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85C888-E621-41D2-A459-1D42C106C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019C02-A109-44EF-A129-F0866841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923F23-D528-4D25-8618-5B23FF2E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696EB1-F0E5-49D8-90D6-E8753BCD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3A243B0-A86F-475D-8ECE-EF8ED4E6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387F4D-C751-4B7A-9BC1-46352FD0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C8B329-7DDF-4C63-B0AA-9C1087209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72F8-5F5D-4BA4-98F8-6C843A6A234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4AB7F2-DD15-459F-9B2D-D974DEDD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91DF67-F238-4A8C-9913-F3DC1A513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9CDB-C8BC-4C70-BF09-056378B6CA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94BB5-C9A5-42A4-8562-F9EABBB60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453" y="1198061"/>
            <a:ext cx="9144000" cy="2387600"/>
          </a:xfrm>
        </p:spPr>
        <p:txBody>
          <a:bodyPr/>
          <a:lstStyle/>
          <a:p>
            <a:r>
              <a:rPr lang="pl-PL" dirty="0">
                <a:latin typeface="Agency FB" panose="020B0503020202020204" pitchFamily="34" charset="0"/>
              </a:rPr>
              <a:t>Biedronki w Muzeum Etnograficznym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A983AF-EE43-4715-A12A-72E8BE85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100" y="4165624"/>
            <a:ext cx="2546555" cy="370194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Agency FB" panose="020B0503020202020204" pitchFamily="34" charset="0"/>
              </a:rPr>
              <a:t>10.03.2022 r.</a:t>
            </a:r>
          </a:p>
        </p:txBody>
      </p:sp>
    </p:spTree>
    <p:extLst>
      <p:ext uri="{BB962C8B-B14F-4D97-AF65-F5344CB8AC3E}">
        <p14:creationId xmlns:p14="http://schemas.microsoft.com/office/powerpoint/2010/main" val="16238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29CA1F-ED11-434C-BF13-4DF6E36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51850" cy="36252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/>
              <a:t>10 marca Biedronki wzięły udział w wycieczce do Muzeum Etnograficznego w Warszawie. Celem wycieczki było zwiedzenie wystawy familijnej „To tu, to tam. Opowieści o podróżowaniu, podróżnikach i podróżniczkach”. </a:t>
            </a:r>
          </a:p>
          <a:p>
            <a:pPr marL="0" indent="0" algn="ctr">
              <a:buNone/>
            </a:pPr>
            <a:r>
              <a:rPr lang="pl-PL" dirty="0"/>
              <a:t>Wystawa była zaproszeniem na wycieczkę, podczas której dzieci mogły odnaleźć przestrzeń do zrozumienia własnych podróży, mogły poszukiwać nowych ścieżek, a także odkryć na nowo to, co bliskie i zwyczajne. </a:t>
            </a:r>
          </a:p>
          <a:p>
            <a:pPr marL="0" indent="0" algn="ctr">
              <a:buNone/>
            </a:pPr>
            <a:r>
              <a:rPr lang="pl-PL" dirty="0"/>
              <a:t>Wystawa była podróżą przez 7 tematycznie zaplanowanych pomieszczeń. W każdym z tych pomieszczeń dzieci mogły odnaleźć pieczątkę i odbić ją na swojej broszurze edukacyjnej otrzymanej od przewodnika. </a:t>
            </a:r>
          </a:p>
        </p:txBody>
      </p:sp>
    </p:spTree>
    <p:extLst>
      <p:ext uri="{BB962C8B-B14F-4D97-AF65-F5344CB8AC3E}">
        <p14:creationId xmlns:p14="http://schemas.microsoft.com/office/powerpoint/2010/main" val="18142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EC2B7BC3-2BDE-46BA-B41F-237A7551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316" y="5047811"/>
            <a:ext cx="4534379" cy="373077"/>
          </a:xfrm>
        </p:spPr>
        <p:txBody>
          <a:bodyPr>
            <a:normAutofit/>
          </a:bodyPr>
          <a:lstStyle/>
          <a:p>
            <a:r>
              <a:rPr lang="pl-PL" sz="1600" b="0" dirty="0"/>
              <a:t>Dzieci planują podróż przy dużym drewnianym stole.</a:t>
            </a:r>
          </a:p>
        </p:txBody>
      </p:sp>
      <p:pic>
        <p:nvPicPr>
          <p:cNvPr id="13" name="Symbol zastępczy zawartości 12" descr="Obraz zawierający osoba, dziecko, podłoże, mały&#10;&#10;Opis wygenerowany automatycznie">
            <a:extLst>
              <a:ext uri="{FF2B5EF4-FFF2-40B4-BE49-F238E27FC236}">
                <a16:creationId xmlns:a16="http://schemas.microsoft.com/office/drawing/2014/main" id="{087B0D19-A62D-46E7-8C8E-6A3A71C4F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4" y="1235075"/>
            <a:ext cx="4888505" cy="3684588"/>
          </a:xfr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7B8F478D-DAF2-443E-AF10-F394ADBAF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654" y="5077816"/>
            <a:ext cx="5259387" cy="536243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/>
              <a:t>Dzieci rozpoznają przedmioty związane z podróżą za pomocą dotyku.</a:t>
            </a:r>
          </a:p>
        </p:txBody>
      </p:sp>
      <p:pic>
        <p:nvPicPr>
          <p:cNvPr id="15" name="Symbol zastępczy zawartości 14" descr="Obraz zawierający osoba, dziecko, mały, sypialnia&#10;&#10;Opis wygenerowany automatycznie">
            <a:extLst>
              <a:ext uri="{FF2B5EF4-FFF2-40B4-BE49-F238E27FC236}">
                <a16:creationId xmlns:a16="http://schemas.microsoft.com/office/drawing/2014/main" id="{6EC8231F-56DD-435A-A242-5C04049C13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60" y="1235075"/>
            <a:ext cx="4927267" cy="3684588"/>
          </a:xfrm>
        </p:spPr>
      </p:pic>
    </p:spTree>
    <p:extLst>
      <p:ext uri="{BB962C8B-B14F-4D97-AF65-F5344CB8AC3E}">
        <p14:creationId xmlns:p14="http://schemas.microsoft.com/office/powerpoint/2010/main" val="70096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BFA98E-51AE-45B1-A5B1-91D1FEABD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3761" y="4879406"/>
            <a:ext cx="4143761" cy="823912"/>
          </a:xfrm>
        </p:spPr>
        <p:txBody>
          <a:bodyPr>
            <a:normAutofit/>
          </a:bodyPr>
          <a:lstStyle/>
          <a:p>
            <a:r>
              <a:rPr lang="pl-PL" sz="1600" b="0" dirty="0"/>
              <a:t>Dzieci spacerują pomiędzy gumowymi linkami imitującymi leśne drzewa.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C27779-68B1-4C78-ACEF-8F59EA611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8" y="419742"/>
            <a:ext cx="3494491" cy="4695723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AF114E-2218-434A-A741-9B672B78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48938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/>
              <a:t>Dzieci odpoczywają w ciemnym pomieszczeniu, które przypomina kosmos.</a:t>
            </a:r>
          </a:p>
        </p:txBody>
      </p:sp>
      <p:pic>
        <p:nvPicPr>
          <p:cNvPr id="10" name="Symbol zastępczy zawartości 9" descr="Obraz zawierający wewnątrz, scena, gra&#10;&#10;Opis wygenerowany automatycznie">
            <a:extLst>
              <a:ext uri="{FF2B5EF4-FFF2-40B4-BE49-F238E27FC236}">
                <a16:creationId xmlns:a16="http://schemas.microsoft.com/office/drawing/2014/main" id="{BF28EF21-5E8D-4A10-A2BE-4EDBDC9203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" b="3088"/>
          <a:stretch/>
        </p:blipFill>
        <p:spPr>
          <a:xfrm>
            <a:off x="6310974" y="1018922"/>
            <a:ext cx="4857136" cy="3570833"/>
          </a:xfrm>
        </p:spPr>
      </p:pic>
    </p:spTree>
    <p:extLst>
      <p:ext uri="{BB962C8B-B14F-4D97-AF65-F5344CB8AC3E}">
        <p14:creationId xmlns:p14="http://schemas.microsoft.com/office/powerpoint/2010/main" val="166360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EA6642-400C-4788-B5EB-E50C871B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2" y="502087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/>
              <a:t>Dzieci patrzą przez otwór w kapeluszu przypominającym muchomora.</a:t>
            </a:r>
          </a:p>
        </p:txBody>
      </p:sp>
      <p:pic>
        <p:nvPicPr>
          <p:cNvPr id="8" name="Symbol zastępczy zawartości 7" descr="Obraz zawierający osoba, wewnątrz, chłopiec&#10;&#10;Opis wygenerowany automatycznie">
            <a:extLst>
              <a:ext uri="{FF2B5EF4-FFF2-40B4-BE49-F238E27FC236}">
                <a16:creationId xmlns:a16="http://schemas.microsoft.com/office/drawing/2014/main" id="{9F11B64D-55BF-448F-B9A4-512256E44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2" y="1120775"/>
            <a:ext cx="4871368" cy="368458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628B9C-E093-4940-B4FD-386B89221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0600" y="481035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/>
              <a:t>Dzieci w pomieszczeniu przypominającym basen.</a:t>
            </a:r>
          </a:p>
        </p:txBody>
      </p:sp>
      <p:pic>
        <p:nvPicPr>
          <p:cNvPr id="10" name="Symbol zastępczy zawartości 9" descr="Obraz zawierający podłoże, wewnątrz, osoba&#10;&#10;Opis wygenerowany automatycznie">
            <a:extLst>
              <a:ext uri="{FF2B5EF4-FFF2-40B4-BE49-F238E27FC236}">
                <a16:creationId xmlns:a16="http://schemas.microsoft.com/office/drawing/2014/main" id="{33BAABB3-960B-41FE-80F3-BCB12D97B5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41" y="1120775"/>
            <a:ext cx="4888505" cy="3684588"/>
          </a:xfrm>
        </p:spPr>
      </p:pic>
    </p:spTree>
    <p:extLst>
      <p:ext uri="{BB962C8B-B14F-4D97-AF65-F5344CB8AC3E}">
        <p14:creationId xmlns:p14="http://schemas.microsoft.com/office/powerpoint/2010/main" val="1649717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156</Words>
  <Application>Microsoft Office PowerPoint</Application>
  <PresentationFormat>Panoramiczny</PresentationFormat>
  <Paragraphs>11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Motyw pakietu Office</vt:lpstr>
      <vt:lpstr>Biedronki w Muzeum Etnograficznym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Biedronki w Muzeum Etnograficznym</dc:title>
  <dc:creator>Diana Wawrzecka</dc:creator>
  <cp:lastModifiedBy>Milena Maliszewska</cp:lastModifiedBy>
  <cp:revision>3</cp:revision>
  <dcterms:created xsi:type="dcterms:W3CDTF">2022-03-16T12:23:41Z</dcterms:created>
  <dcterms:modified xsi:type="dcterms:W3CDTF">2022-03-17T08:00:29Z</dcterms:modified>
</cp:coreProperties>
</file>