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DB73361-8279-410C-995A-18F76F2104D7}" type="datetimeFigureOut">
              <a:rPr lang="sk-SK" smtClean="0"/>
              <a:t>25. 5. 2020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8859783-7C38-4641-8589-5ACAEA2E28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557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3361-8279-410C-995A-18F76F2104D7}" type="datetimeFigureOut">
              <a:rPr lang="sk-SK" smtClean="0"/>
              <a:t>25. 5. 2020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9783-7C38-4641-8589-5ACAEA2E28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044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DB73361-8279-410C-995A-18F76F2104D7}" type="datetimeFigureOut">
              <a:rPr lang="sk-SK" smtClean="0"/>
              <a:t>25. 5. 2020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8859783-7C38-4641-8589-5ACAEA2E28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8909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DB73361-8279-410C-995A-18F76F2104D7}" type="datetimeFigureOut">
              <a:rPr lang="sk-SK" smtClean="0"/>
              <a:t>25. 5. 2020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8859783-7C38-4641-8589-5ACAEA2E28F8}" type="slidenum">
              <a:rPr lang="sk-SK" smtClean="0"/>
              <a:t>‹#›</a:t>
            </a:fld>
            <a:endParaRPr lang="sk-SK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9984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DB73361-8279-410C-995A-18F76F2104D7}" type="datetimeFigureOut">
              <a:rPr lang="sk-SK" smtClean="0"/>
              <a:t>25. 5. 2020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8859783-7C38-4641-8589-5ACAEA2E28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3749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3361-8279-410C-995A-18F76F2104D7}" type="datetimeFigureOut">
              <a:rPr lang="sk-SK" smtClean="0"/>
              <a:t>25. 5. 2020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9783-7C38-4641-8589-5ACAEA2E28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7614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3361-8279-410C-995A-18F76F2104D7}" type="datetimeFigureOut">
              <a:rPr lang="sk-SK" smtClean="0"/>
              <a:t>25. 5. 2020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9783-7C38-4641-8589-5ACAEA2E28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8270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3361-8279-410C-995A-18F76F2104D7}" type="datetimeFigureOut">
              <a:rPr lang="sk-SK" smtClean="0"/>
              <a:t>25. 5. 2020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9783-7C38-4641-8589-5ACAEA2E28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9695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DB73361-8279-410C-995A-18F76F2104D7}" type="datetimeFigureOut">
              <a:rPr lang="sk-SK" smtClean="0"/>
              <a:t>25. 5. 2020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8859783-7C38-4641-8589-5ACAEA2E28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647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3361-8279-410C-995A-18F76F2104D7}" type="datetimeFigureOut">
              <a:rPr lang="sk-SK" smtClean="0"/>
              <a:t>25. 5. 2020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9783-7C38-4641-8589-5ACAEA2E28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87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DB73361-8279-410C-995A-18F76F2104D7}" type="datetimeFigureOut">
              <a:rPr lang="sk-SK" smtClean="0"/>
              <a:t>25. 5. 2020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8859783-7C38-4641-8589-5ACAEA2E28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814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3361-8279-410C-995A-18F76F2104D7}" type="datetimeFigureOut">
              <a:rPr lang="sk-SK" smtClean="0"/>
              <a:t>25. 5. 2020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9783-7C38-4641-8589-5ACAEA2E28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740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3361-8279-410C-995A-18F76F2104D7}" type="datetimeFigureOut">
              <a:rPr lang="sk-SK" smtClean="0"/>
              <a:t>25. 5. 2020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9783-7C38-4641-8589-5ACAEA2E28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0781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3361-8279-410C-995A-18F76F2104D7}" type="datetimeFigureOut">
              <a:rPr lang="sk-SK" smtClean="0"/>
              <a:t>25. 5. 2020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9783-7C38-4641-8589-5ACAEA2E28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2132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3361-8279-410C-995A-18F76F2104D7}" type="datetimeFigureOut">
              <a:rPr lang="sk-SK" smtClean="0"/>
              <a:t>25. 5. 2020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9783-7C38-4641-8589-5ACAEA2E28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5896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3361-8279-410C-995A-18F76F2104D7}" type="datetimeFigureOut">
              <a:rPr lang="sk-SK" smtClean="0"/>
              <a:t>25. 5. 2020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9783-7C38-4641-8589-5ACAEA2E28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903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3361-8279-410C-995A-18F76F2104D7}" type="datetimeFigureOut">
              <a:rPr lang="sk-SK" smtClean="0"/>
              <a:t>25. 5. 2020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9783-7C38-4641-8589-5ACAEA2E28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9125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73361-8279-410C-995A-18F76F2104D7}" type="datetimeFigureOut">
              <a:rPr lang="sk-SK" smtClean="0"/>
              <a:t>25. 5. 2020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59783-7C38-4641-8589-5ACAEA2E28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53432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2FE1AD-95D6-40C5-8150-0BFCA63A8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0232" y="832104"/>
            <a:ext cx="7665720" cy="2706624"/>
          </a:xfrm>
        </p:spPr>
        <p:txBody>
          <a:bodyPr>
            <a:noAutofit/>
          </a:bodyPr>
          <a:lstStyle/>
          <a:p>
            <a:r>
              <a:rPr lang="sk-SK" sz="8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farm</a:t>
            </a:r>
            <a:r>
              <a:rPr lang="sk-SK" sz="8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8800" dirty="0" err="1">
                <a:solidFill>
                  <a:schemeClr val="accent5">
                    <a:lumMod val="75000"/>
                  </a:schemeClr>
                </a:solidFill>
              </a:rPr>
              <a:t>Animals</a:t>
            </a:r>
            <a:endParaRPr lang="sk-SK" sz="8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CAAD0B7-6968-423A-BCB2-19AACB175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3064" y="4700016"/>
            <a:ext cx="2179320" cy="374904"/>
          </a:xfrm>
        </p:spPr>
        <p:txBody>
          <a:bodyPr/>
          <a:lstStyle/>
          <a:p>
            <a:r>
              <a:rPr lang="sk-SK" dirty="0"/>
              <a:t>Patrik </a:t>
            </a:r>
            <a:r>
              <a:rPr lang="sk-SK" dirty="0" err="1"/>
              <a:t>Vantroba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404155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jekt pre obsah 8">
            <a:extLst>
              <a:ext uri="{FF2B5EF4-FFF2-40B4-BE49-F238E27FC236}">
                <a16:creationId xmlns:a16="http://schemas.microsoft.com/office/drawing/2014/main" id="{4FE12D9C-FD11-463C-A4EC-95B0DF0BD8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3"/>
          <a:stretch/>
        </p:blipFill>
        <p:spPr>
          <a:xfrm>
            <a:off x="15059" y="545843"/>
            <a:ext cx="2189758" cy="2125962"/>
          </a:xfrm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750F797F-40F7-4D3C-AFF1-B372BDED15D4}"/>
              </a:ext>
            </a:extLst>
          </p:cNvPr>
          <p:cNvSpPr txBox="1"/>
          <p:nvPr/>
        </p:nvSpPr>
        <p:spPr>
          <a:xfrm>
            <a:off x="444574" y="2721114"/>
            <a:ext cx="15430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4000" dirty="0" err="1"/>
              <a:t>horse</a:t>
            </a:r>
            <a:endParaRPr lang="sk-SK" sz="4000" dirty="0"/>
          </a:p>
        </p:txBody>
      </p:sp>
      <p:pic>
        <p:nvPicPr>
          <p:cNvPr id="13" name="Obrázok 12">
            <a:extLst>
              <a:ext uri="{FF2B5EF4-FFF2-40B4-BE49-F238E27FC236}">
                <a16:creationId xmlns:a16="http://schemas.microsoft.com/office/drawing/2014/main" id="{8CAB7B6E-8749-4C08-BCB1-1F45BA99A1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" b="3734"/>
          <a:stretch/>
        </p:blipFill>
        <p:spPr>
          <a:xfrm>
            <a:off x="2199536" y="545843"/>
            <a:ext cx="2189757" cy="2124933"/>
          </a:xfrm>
          <a:prstGeom prst="rect">
            <a:avLst/>
          </a:prstGeom>
        </p:spPr>
      </p:pic>
      <p:sp>
        <p:nvSpPr>
          <p:cNvPr id="15" name="BlokTextu 14">
            <a:extLst>
              <a:ext uri="{FF2B5EF4-FFF2-40B4-BE49-F238E27FC236}">
                <a16:creationId xmlns:a16="http://schemas.microsoft.com/office/drawing/2014/main" id="{9FBC07CF-A319-41FA-8C01-49304F29FD15}"/>
              </a:ext>
            </a:extLst>
          </p:cNvPr>
          <p:cNvSpPr txBox="1"/>
          <p:nvPr/>
        </p:nvSpPr>
        <p:spPr>
          <a:xfrm>
            <a:off x="2678529" y="2671805"/>
            <a:ext cx="14607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4000" dirty="0" err="1"/>
              <a:t>goat</a:t>
            </a:r>
            <a:endParaRPr lang="sk-SK" sz="4000" dirty="0"/>
          </a:p>
        </p:txBody>
      </p:sp>
      <p:pic>
        <p:nvPicPr>
          <p:cNvPr id="17" name="Obrázok 16">
            <a:extLst>
              <a:ext uri="{FF2B5EF4-FFF2-40B4-BE49-F238E27FC236}">
                <a16:creationId xmlns:a16="http://schemas.microsoft.com/office/drawing/2014/main" id="{D2149F1C-19AF-4EFD-B742-A1666AD667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760" y="552885"/>
            <a:ext cx="2523327" cy="2121276"/>
          </a:xfrm>
          <a:prstGeom prst="rect">
            <a:avLst/>
          </a:prstGeom>
        </p:spPr>
      </p:pic>
      <p:sp>
        <p:nvSpPr>
          <p:cNvPr id="19" name="BlokTextu 18">
            <a:extLst>
              <a:ext uri="{FF2B5EF4-FFF2-40B4-BE49-F238E27FC236}">
                <a16:creationId xmlns:a16="http://schemas.microsoft.com/office/drawing/2014/main" id="{F9518672-C484-4EA1-BC2D-3178ADE17454}"/>
              </a:ext>
            </a:extLst>
          </p:cNvPr>
          <p:cNvSpPr txBox="1"/>
          <p:nvPr/>
        </p:nvSpPr>
        <p:spPr>
          <a:xfrm>
            <a:off x="4937307" y="2723787"/>
            <a:ext cx="1848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4000" dirty="0" err="1"/>
              <a:t>sheep</a:t>
            </a:r>
            <a:endParaRPr lang="sk-SK" sz="4000" dirty="0"/>
          </a:p>
        </p:txBody>
      </p:sp>
      <p:pic>
        <p:nvPicPr>
          <p:cNvPr id="21" name="Obrázok 20">
            <a:extLst>
              <a:ext uri="{FF2B5EF4-FFF2-40B4-BE49-F238E27FC236}">
                <a16:creationId xmlns:a16="http://schemas.microsoft.com/office/drawing/2014/main" id="{6C55D13A-D90C-44D7-95B4-C38B173E43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7" y="547541"/>
            <a:ext cx="2357647" cy="2124933"/>
          </a:xfrm>
          <a:prstGeom prst="rect">
            <a:avLst/>
          </a:prstGeom>
        </p:spPr>
      </p:pic>
      <p:sp>
        <p:nvSpPr>
          <p:cNvPr id="23" name="BlokTextu 22">
            <a:extLst>
              <a:ext uri="{FF2B5EF4-FFF2-40B4-BE49-F238E27FC236}">
                <a16:creationId xmlns:a16="http://schemas.microsoft.com/office/drawing/2014/main" id="{3B58DE95-5E7A-471B-BB82-79059D283184}"/>
              </a:ext>
            </a:extLst>
          </p:cNvPr>
          <p:cNvSpPr txBox="1"/>
          <p:nvPr/>
        </p:nvSpPr>
        <p:spPr>
          <a:xfrm>
            <a:off x="7010734" y="2671805"/>
            <a:ext cx="26544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4000" dirty="0" err="1"/>
              <a:t>donkey</a:t>
            </a:r>
            <a:endParaRPr lang="sk-SK" sz="4000" dirty="0"/>
          </a:p>
        </p:txBody>
      </p:sp>
      <p:pic>
        <p:nvPicPr>
          <p:cNvPr id="25" name="Obrázok 24">
            <a:extLst>
              <a:ext uri="{FF2B5EF4-FFF2-40B4-BE49-F238E27FC236}">
                <a16:creationId xmlns:a16="http://schemas.microsoft.com/office/drawing/2014/main" id="{63E12604-9B27-4D27-829B-7965B3B4AA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7"/>
          <a:stretch/>
        </p:blipFill>
        <p:spPr>
          <a:xfrm>
            <a:off x="9143905" y="546873"/>
            <a:ext cx="2408456" cy="2120246"/>
          </a:xfrm>
          <a:prstGeom prst="rect">
            <a:avLst/>
          </a:prstGeom>
        </p:spPr>
      </p:pic>
      <p:sp>
        <p:nvSpPr>
          <p:cNvPr id="27" name="BlokTextu 26">
            <a:extLst>
              <a:ext uri="{FF2B5EF4-FFF2-40B4-BE49-F238E27FC236}">
                <a16:creationId xmlns:a16="http://schemas.microsoft.com/office/drawing/2014/main" id="{D2D34BCF-5BBC-41AB-8B04-6C7A7FFA4B84}"/>
              </a:ext>
            </a:extLst>
          </p:cNvPr>
          <p:cNvSpPr txBox="1"/>
          <p:nvPr/>
        </p:nvSpPr>
        <p:spPr>
          <a:xfrm>
            <a:off x="9889685" y="2671805"/>
            <a:ext cx="13100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4000" dirty="0" err="1"/>
              <a:t>cow</a:t>
            </a:r>
            <a:endParaRPr lang="sk-SK" sz="4000" dirty="0"/>
          </a:p>
        </p:txBody>
      </p:sp>
      <p:pic>
        <p:nvPicPr>
          <p:cNvPr id="29" name="Obrázok 28">
            <a:extLst>
              <a:ext uri="{FF2B5EF4-FFF2-40B4-BE49-F238E27FC236}">
                <a16:creationId xmlns:a16="http://schemas.microsoft.com/office/drawing/2014/main" id="{EBCDFFD6-1CA7-41B9-887E-C3BD8C8B3C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7" y="3530924"/>
            <a:ext cx="3028507" cy="2008032"/>
          </a:xfrm>
          <a:prstGeom prst="rect">
            <a:avLst/>
          </a:prstGeom>
        </p:spPr>
      </p:pic>
      <p:sp>
        <p:nvSpPr>
          <p:cNvPr id="31" name="BlokTextu 30">
            <a:extLst>
              <a:ext uri="{FF2B5EF4-FFF2-40B4-BE49-F238E27FC236}">
                <a16:creationId xmlns:a16="http://schemas.microsoft.com/office/drawing/2014/main" id="{94F279E4-B074-4B8E-964A-58A1D5530F40}"/>
              </a:ext>
            </a:extLst>
          </p:cNvPr>
          <p:cNvSpPr txBox="1"/>
          <p:nvPr/>
        </p:nvSpPr>
        <p:spPr>
          <a:xfrm>
            <a:off x="878655" y="5538956"/>
            <a:ext cx="16176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4000" dirty="0" err="1"/>
              <a:t>cat</a:t>
            </a:r>
            <a:endParaRPr lang="sk-SK" sz="4000" dirty="0"/>
          </a:p>
        </p:txBody>
      </p:sp>
      <p:pic>
        <p:nvPicPr>
          <p:cNvPr id="33" name="Obrázok 32">
            <a:extLst>
              <a:ext uri="{FF2B5EF4-FFF2-40B4-BE49-F238E27FC236}">
                <a16:creationId xmlns:a16="http://schemas.microsoft.com/office/drawing/2014/main" id="{A4B639A3-409B-4879-85A8-A6B5DC3413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104" y="3530924"/>
            <a:ext cx="2008032" cy="2008032"/>
          </a:xfrm>
          <a:prstGeom prst="rect">
            <a:avLst/>
          </a:prstGeom>
        </p:spPr>
      </p:pic>
      <p:sp>
        <p:nvSpPr>
          <p:cNvPr id="35" name="BlokTextu 34">
            <a:extLst>
              <a:ext uri="{FF2B5EF4-FFF2-40B4-BE49-F238E27FC236}">
                <a16:creationId xmlns:a16="http://schemas.microsoft.com/office/drawing/2014/main" id="{B7461F6F-71C2-462D-9BE2-13CEABBD03E4}"/>
              </a:ext>
            </a:extLst>
          </p:cNvPr>
          <p:cNvSpPr txBox="1"/>
          <p:nvPr/>
        </p:nvSpPr>
        <p:spPr>
          <a:xfrm>
            <a:off x="3136391" y="5708233"/>
            <a:ext cx="16176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4000" dirty="0" err="1"/>
              <a:t>dog</a:t>
            </a:r>
            <a:endParaRPr lang="sk-SK" sz="4000" dirty="0"/>
          </a:p>
        </p:txBody>
      </p:sp>
      <p:pic>
        <p:nvPicPr>
          <p:cNvPr id="37" name="Obrázok 36">
            <a:extLst>
              <a:ext uri="{FF2B5EF4-FFF2-40B4-BE49-F238E27FC236}">
                <a16:creationId xmlns:a16="http://schemas.microsoft.com/office/drawing/2014/main" id="{58F5EF06-63A7-4E99-89CE-40D30036AF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36" y="3530925"/>
            <a:ext cx="1822948" cy="2008032"/>
          </a:xfrm>
          <a:prstGeom prst="rect">
            <a:avLst/>
          </a:prstGeom>
        </p:spPr>
      </p:pic>
      <p:sp>
        <p:nvSpPr>
          <p:cNvPr id="39" name="BlokTextu 38">
            <a:extLst>
              <a:ext uri="{FF2B5EF4-FFF2-40B4-BE49-F238E27FC236}">
                <a16:creationId xmlns:a16="http://schemas.microsoft.com/office/drawing/2014/main" id="{2BAB2C80-3965-4993-BC1B-096A4BC97C32}"/>
              </a:ext>
            </a:extLst>
          </p:cNvPr>
          <p:cNvSpPr txBox="1"/>
          <p:nvPr/>
        </p:nvSpPr>
        <p:spPr>
          <a:xfrm>
            <a:off x="5126136" y="5687439"/>
            <a:ext cx="18229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4000" dirty="0" err="1"/>
              <a:t>goose</a:t>
            </a:r>
            <a:endParaRPr lang="sk-SK" sz="4000" dirty="0"/>
          </a:p>
        </p:txBody>
      </p:sp>
      <p:pic>
        <p:nvPicPr>
          <p:cNvPr id="41" name="Obrázok 40">
            <a:extLst>
              <a:ext uri="{FF2B5EF4-FFF2-40B4-BE49-F238E27FC236}">
                <a16:creationId xmlns:a16="http://schemas.microsoft.com/office/drawing/2014/main" id="{C219EFBA-6E05-4DCC-B9B7-0CDC912817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907" y="3530925"/>
            <a:ext cx="2008032" cy="2008032"/>
          </a:xfrm>
          <a:prstGeom prst="rect">
            <a:avLst/>
          </a:prstGeom>
        </p:spPr>
      </p:pic>
      <p:sp>
        <p:nvSpPr>
          <p:cNvPr id="43" name="BlokTextu 42">
            <a:extLst>
              <a:ext uri="{FF2B5EF4-FFF2-40B4-BE49-F238E27FC236}">
                <a16:creationId xmlns:a16="http://schemas.microsoft.com/office/drawing/2014/main" id="{C365F8E9-1BE0-4937-9287-A91720BADE92}"/>
              </a:ext>
            </a:extLst>
          </p:cNvPr>
          <p:cNvSpPr txBox="1"/>
          <p:nvPr/>
        </p:nvSpPr>
        <p:spPr>
          <a:xfrm>
            <a:off x="7321172" y="5602573"/>
            <a:ext cx="18229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4000" dirty="0"/>
              <a:t>hen</a:t>
            </a:r>
          </a:p>
        </p:txBody>
      </p:sp>
      <p:pic>
        <p:nvPicPr>
          <p:cNvPr id="45" name="Obrázok 44">
            <a:extLst>
              <a:ext uri="{FF2B5EF4-FFF2-40B4-BE49-F238E27FC236}">
                <a16:creationId xmlns:a16="http://schemas.microsoft.com/office/drawing/2014/main" id="{53B6D100-990C-421E-A419-24047CB02F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159" y="3525569"/>
            <a:ext cx="2973297" cy="2008031"/>
          </a:xfrm>
          <a:prstGeom prst="rect">
            <a:avLst/>
          </a:prstGeom>
        </p:spPr>
      </p:pic>
      <p:sp>
        <p:nvSpPr>
          <p:cNvPr id="47" name="BlokTextu 46">
            <a:extLst>
              <a:ext uri="{FF2B5EF4-FFF2-40B4-BE49-F238E27FC236}">
                <a16:creationId xmlns:a16="http://schemas.microsoft.com/office/drawing/2014/main" id="{1EEC0852-477C-42BD-A87E-0D0867A97B2D}"/>
              </a:ext>
            </a:extLst>
          </p:cNvPr>
          <p:cNvSpPr txBox="1"/>
          <p:nvPr/>
        </p:nvSpPr>
        <p:spPr>
          <a:xfrm>
            <a:off x="9516208" y="5771850"/>
            <a:ext cx="17183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4000" dirty="0" err="1"/>
              <a:t>chick</a:t>
            </a:r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7937019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9" grpId="0"/>
      <p:bldP spid="23" grpId="0"/>
      <p:bldP spid="27" grpId="0"/>
      <p:bldP spid="31" grpId="0"/>
      <p:bldP spid="35" grpId="0"/>
      <p:bldP spid="39" grpId="0"/>
      <p:bldP spid="43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FB1D6C5C-D25A-43DD-AB8E-A4ED6D39B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75" y="807910"/>
            <a:ext cx="7905650" cy="433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0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ymová stopa">
  <a:themeElements>
    <a:clrScheme name="Dymová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Dymová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ymová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Dymová stopa</Template>
  <TotalTime>46</TotalTime>
  <Words>14</Words>
  <Application>Microsoft Office PowerPoint</Application>
  <PresentationFormat>Širokouhlá</PresentationFormat>
  <Paragraphs>12</Paragraphs>
  <Slides>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</vt:i4>
      </vt:variant>
    </vt:vector>
  </HeadingPairs>
  <TitlesOfParts>
    <vt:vector size="6" baseType="lpstr">
      <vt:lpstr>Arial</vt:lpstr>
      <vt:lpstr>Century Gothic</vt:lpstr>
      <vt:lpstr>Dymová stopa</vt:lpstr>
      <vt:lpstr>farm Animals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 Animals</dc:title>
  <dc:creator>Computer</dc:creator>
  <cp:lastModifiedBy>Computer</cp:lastModifiedBy>
  <cp:revision>1</cp:revision>
  <dcterms:created xsi:type="dcterms:W3CDTF">2020-05-25T12:55:18Z</dcterms:created>
  <dcterms:modified xsi:type="dcterms:W3CDTF">2020-05-25T13:41:51Z</dcterms:modified>
</cp:coreProperties>
</file>