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9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52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996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82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28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42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15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803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33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94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73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BEF1-77FE-4345-98A2-AC877A91D019}" type="datetimeFigureOut">
              <a:rPr lang="sk-SK" smtClean="0"/>
              <a:t>14.11.2021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53144-B8EA-4B9D-8F4D-FD66AEDC66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6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SNmG_n8fQQ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youtu.be/XmCN42RDtNg" TargetMode="External"/><Relationship Id="rId7" Type="http://schemas.openxmlformats.org/officeDocument/2006/relationships/hyperlink" Target="https://youtu.be/6kbhZRaO3l8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s://youtu.be/7e2enCrrey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gmZpJEOPRE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youtu.be/TraCRDEBnIY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youtu.be/_QnWyyuVolc" TargetMode="External"/><Relationship Id="rId9" Type="http://schemas.openxmlformats.org/officeDocument/2006/relationships/hyperlink" Target="https://youtu.be/yiYkVUaqAW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youtu.be/hrzvQR0wY9Q" TargetMode="External"/><Relationship Id="rId7" Type="http://schemas.openxmlformats.org/officeDocument/2006/relationships/hyperlink" Target="https://youtu.be/JJrPV4wK4U8" TargetMode="External"/><Relationship Id="rId2" Type="http://schemas.openxmlformats.org/officeDocument/2006/relationships/hyperlink" Target="https://youtu.be/w7QO0WXpI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1jyfgYyWCvM" TargetMode="External"/><Relationship Id="rId5" Type="http://schemas.openxmlformats.org/officeDocument/2006/relationships/hyperlink" Target="https://youtu.be/3ZgImLY3o94" TargetMode="External"/><Relationship Id="rId4" Type="http://schemas.openxmlformats.org/officeDocument/2006/relationships/hyperlink" Target="https://youtu.be/N06dyO8rXF0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youtu.be/zTD51KfsFEY" TargetMode="External"/><Relationship Id="rId7" Type="http://schemas.openxmlformats.org/officeDocument/2006/relationships/hyperlink" Target="https://youtu.be/AwKq27Th5Bs" TargetMode="External"/><Relationship Id="rId2" Type="http://schemas.openxmlformats.org/officeDocument/2006/relationships/hyperlink" Target="https://youtu.be/9E2NHzc3m6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dtQWmdEgE-c" TargetMode="External"/><Relationship Id="rId5" Type="http://schemas.openxmlformats.org/officeDocument/2006/relationships/hyperlink" Target="https://youtu.be/GeKX9URmjDU" TargetMode="External"/><Relationship Id="rId4" Type="http://schemas.openxmlformats.org/officeDocument/2006/relationships/hyperlink" Target="https://youtu.be/EdZynWKsJw0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youtu.be/kHqFbN7sKHE" TargetMode="External"/><Relationship Id="rId7" Type="http://schemas.openxmlformats.org/officeDocument/2006/relationships/hyperlink" Target="https://youtu.be/S-QGDE2EzFo" TargetMode="External"/><Relationship Id="rId2" Type="http://schemas.openxmlformats.org/officeDocument/2006/relationships/hyperlink" Target="https://youtu.be/irysy0T1xP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1BiGZeHa8A" TargetMode="External"/><Relationship Id="rId5" Type="http://schemas.openxmlformats.org/officeDocument/2006/relationships/hyperlink" Target="https://youtu.be/sTlNHaoNuZM" TargetMode="External"/><Relationship Id="rId4" Type="http://schemas.openxmlformats.org/officeDocument/2006/relationships/hyperlink" Target="https://youtu.be/a-VPSKiZ2BE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youtu.be/KR7DiODcR7g" TargetMode="External"/><Relationship Id="rId7" Type="http://schemas.openxmlformats.org/officeDocument/2006/relationships/hyperlink" Target="https://youtu.be/0TE-h_pOal0" TargetMode="External"/><Relationship Id="rId2" Type="http://schemas.openxmlformats.org/officeDocument/2006/relationships/hyperlink" Target="https://youtu.be/izTuBglCP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s8gFCuM_G8" TargetMode="External"/><Relationship Id="rId5" Type="http://schemas.openxmlformats.org/officeDocument/2006/relationships/hyperlink" Target="https://youtu.be/PPngzRoWBaw" TargetMode="External"/><Relationship Id="rId4" Type="http://schemas.openxmlformats.org/officeDocument/2006/relationships/hyperlink" Target="https://youtu.be/a9hWiQR9KZ4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youtu.be/ZJXXYWiJn1w" TargetMode="External"/><Relationship Id="rId7" Type="http://schemas.openxmlformats.org/officeDocument/2006/relationships/hyperlink" Target="https://youtu.be/SsYUHP5xG5c" TargetMode="External"/><Relationship Id="rId2" Type="http://schemas.openxmlformats.org/officeDocument/2006/relationships/hyperlink" Target="https://youtu.be/7C2qE7R8p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bkJn8mNU-0" TargetMode="External"/><Relationship Id="rId5" Type="http://schemas.openxmlformats.org/officeDocument/2006/relationships/hyperlink" Target="https://youtu.be/KSQ4QRLcTBw" TargetMode="External"/><Relationship Id="rId4" Type="http://schemas.openxmlformats.org/officeDocument/2006/relationships/hyperlink" Target="https://youtu.be/N83KqQVr7NI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oRGgc14DQ0" TargetMode="External"/><Relationship Id="rId3" Type="http://schemas.openxmlformats.org/officeDocument/2006/relationships/hyperlink" Target="https://youtu.be/OMGmdenbiPM" TargetMode="External"/><Relationship Id="rId7" Type="http://schemas.openxmlformats.org/officeDocument/2006/relationships/hyperlink" Target="https://youtu.be/W5npBnVyEJU" TargetMode="External"/><Relationship Id="rId2" Type="http://schemas.openxmlformats.org/officeDocument/2006/relationships/hyperlink" Target="https://youtu.be/_prmsKsOob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3wrMXhqcwx0" TargetMode="External"/><Relationship Id="rId5" Type="http://schemas.openxmlformats.org/officeDocument/2006/relationships/hyperlink" Target="https://youtu.be/Bc9C1UJChhI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youtu.be/inKqzfAOBzA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if4WMUHcnPc" TargetMode="External"/><Relationship Id="rId7" Type="http://schemas.openxmlformats.org/officeDocument/2006/relationships/hyperlink" Target="https://youtu.be/6S2JVqP5YBw" TargetMode="External"/><Relationship Id="rId2" Type="http://schemas.openxmlformats.org/officeDocument/2006/relationships/hyperlink" Target="https://youtu.be/nXRjiqTj5u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tr0Wmt-N8M" TargetMode="External"/><Relationship Id="rId5" Type="http://schemas.openxmlformats.org/officeDocument/2006/relationships/hyperlink" Target="https://youtu.be/1sd_vnFAxsw" TargetMode="External"/><Relationship Id="rId4" Type="http://schemas.openxmlformats.org/officeDocument/2006/relationships/hyperlink" Target="https://youtu.be/HAUNz4qUu8c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youtu.be/B5hxkooC9EI" TargetMode="External"/><Relationship Id="rId7" Type="http://schemas.openxmlformats.org/officeDocument/2006/relationships/hyperlink" Target="https://youtu.be/myqAsltWzNU" TargetMode="External"/><Relationship Id="rId2" Type="http://schemas.openxmlformats.org/officeDocument/2006/relationships/hyperlink" Target="https://youtu.be/g4ybiB6J5c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3-lsco-Uow" TargetMode="External"/><Relationship Id="rId5" Type="http://schemas.openxmlformats.org/officeDocument/2006/relationships/hyperlink" Target="https://youtu.be/RWRetSwd7Xw" TargetMode="External"/><Relationship Id="rId4" Type="http://schemas.openxmlformats.org/officeDocument/2006/relationships/hyperlink" Target="https://youtu.be/PbdECulYX7g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71657" y="4815840"/>
            <a:ext cx="1184120" cy="3431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k-SK" sz="9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                                                            Kamil </a:t>
            </a:r>
            <a:r>
              <a:rPr lang="sk-SK" sz="900" dirty="0" err="1" smtClean="0">
                <a:latin typeface="Arial Black" panose="020B0A04020102020204" pitchFamily="34" charset="0"/>
                <a:cs typeface="Courier New" panose="02070309020205020404" pitchFamily="49" charset="0"/>
              </a:rPr>
              <a:t>Peteraj</a:t>
            </a:r>
            <a:endParaRPr lang="sk-SK" sz="900" dirty="0" smtClean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endParaRPr lang="sk-SK" sz="4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k-SK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KAMIL PETERAJ</a:t>
            </a:r>
            <a:br>
              <a:rPr lang="sk-SK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texty pre </a:t>
            </a:r>
            <a:r>
              <a:rPr lang="sk-SK" sz="4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Mekyho</a:t>
            </a:r>
            <a:r>
              <a:rPr lang="sk-SK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Žbirku</a:t>
            </a:r>
          </a:p>
          <a:p>
            <a:pPr algn="l"/>
            <a:endParaRPr lang="sk-SK" sz="900" dirty="0" smtClean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algn="l"/>
            <a:endParaRPr lang="sk-SK" sz="900" dirty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algn="l"/>
            <a:endParaRPr lang="sk-SK" sz="900" dirty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algn="l"/>
            <a:r>
              <a:rPr lang="sk-SK" sz="900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        Miro Žbirka</a:t>
            </a:r>
            <a:endParaRPr lang="sk-SK" sz="900" dirty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endParaRPr lang="sk-SK" sz="900" dirty="0" smtClean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endParaRPr lang="sk-SK" sz="900" dirty="0" smtClean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r>
              <a:rPr lang="sk-SK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sk-SK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sz="4800" dirty="0" smtClean="0"/>
              <a:t/>
            </a:r>
            <a:br>
              <a:rPr lang="sk-SK" sz="4800" dirty="0" smtClean="0"/>
            </a:br>
            <a:r>
              <a:rPr lang="sk-SK" sz="4800" dirty="0" smtClean="0"/>
              <a:t/>
            </a:r>
            <a:br>
              <a:rPr lang="sk-SK" sz="4800" dirty="0" smtClean="0"/>
            </a:br>
            <a:endParaRPr lang="sk-SK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Žijúca legenda Miro Žbirka hosťom Zlatých časov - Osobnosti - RTVS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" y="4064290"/>
            <a:ext cx="4673684" cy="249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mil Peteraj obľubuje ranné prechádzky v tichu – galéria | 3 | Hudb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06" y="130628"/>
            <a:ext cx="2306191" cy="2534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6423"/>
            <a:ext cx="2741023" cy="6278880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Tajná šťastná hviezda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https://youtu.be/7e2enCrreyE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Tajnosľubná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https://youtu.be/XmCN42RDtNg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Vieš byť zlá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https://youtu.be/_QnWyyuVolc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Vodný mlyn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https://youtu.be/TraCRDEBnIY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 slepých uličkách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https://youtu.be/KgmZpJEOPRE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Vstup do manželstva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https://youtu.be/6kbhZRaO3l8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Zázračne hodiny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8"/>
              </a:rPr>
              <a:t>https://youtu.be/wSNmG_n8fQQ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Zázračný dáždnik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9"/>
              </a:rPr>
              <a:t>https://youtu.be/yiYkVUaqAWM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494351" y="352289"/>
            <a:ext cx="2652168" cy="265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4846" y="3485605"/>
            <a:ext cx="2608217" cy="260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6659" y="950730"/>
            <a:ext cx="3537692" cy="23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0639" y="3304903"/>
            <a:ext cx="4101582" cy="229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9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Skúška snov</a:t>
            </a:r>
            <a:endParaRPr lang="sk-SK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890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 smtClean="0"/>
              <a:t>-textár: Kamil </a:t>
            </a:r>
            <a:r>
              <a:rPr lang="sk-SK" sz="1600" dirty="0" err="1" smtClean="0"/>
              <a:t>Peteraj</a:t>
            </a:r>
            <a:r>
              <a:rPr lang="sk-SK" sz="1600" dirty="0" smtClean="0"/>
              <a:t>                                                          </a:t>
            </a:r>
          </a:p>
          <a:p>
            <a:pPr marL="0" indent="0">
              <a:buNone/>
            </a:pPr>
            <a:r>
              <a:rPr lang="sk-SK" sz="1600" dirty="0" smtClean="0"/>
              <a:t>-skladateľ: Miro Žbirka </a:t>
            </a:r>
          </a:p>
          <a:p>
            <a:pPr marL="0" indent="0">
              <a:buNone/>
            </a:pPr>
            <a:r>
              <a:rPr lang="sk-SK" sz="1600" dirty="0" smtClean="0"/>
              <a:t>-interpret: Miro Žbirka, Katarína </a:t>
            </a:r>
            <a:r>
              <a:rPr lang="sk-SK" sz="1600" dirty="0" err="1" smtClean="0"/>
              <a:t>Knechtová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 smtClean="0"/>
              <a:t>LF: poézia</a:t>
            </a:r>
          </a:p>
          <a:p>
            <a:pPr marL="0" indent="0">
              <a:buNone/>
            </a:pPr>
            <a:r>
              <a:rPr lang="sk-SK" sz="1600" dirty="0" smtClean="0"/>
              <a:t>LD: lyrika</a:t>
            </a:r>
          </a:p>
          <a:p>
            <a:pPr marL="0" indent="0">
              <a:buNone/>
            </a:pPr>
            <a:r>
              <a:rPr lang="sk-SK" sz="1600" dirty="0" smtClean="0"/>
              <a:t>LŽ: pieseň</a:t>
            </a:r>
          </a:p>
          <a:p>
            <a:pPr marL="0" indent="0">
              <a:buNone/>
            </a:pPr>
            <a:r>
              <a:rPr lang="sk-SK" sz="1600" dirty="0" smtClean="0"/>
              <a:t>Téma: O </a:t>
            </a:r>
            <a:r>
              <a:rPr lang="sk-SK" sz="1600" dirty="0" smtClean="0"/>
              <a:t>rozchode</a:t>
            </a:r>
          </a:p>
          <a:p>
            <a:pPr marL="0" indent="0">
              <a:buNone/>
            </a:pPr>
            <a:r>
              <a:rPr lang="sk-SK" sz="1600" dirty="0" smtClean="0"/>
              <a:t>Hl</a:t>
            </a:r>
            <a:r>
              <a:rPr lang="sk-SK" sz="1600" dirty="0" smtClean="0"/>
              <a:t>. myšlienka: </a:t>
            </a:r>
            <a:r>
              <a:rPr lang="sk-SK" sz="1600" dirty="0" smtClean="0"/>
              <a:t>Spoločné sny zostávajú nenaplnené keď sa dvaja rozídu.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 smtClean="0"/>
              <a:t>Rým: </a:t>
            </a:r>
            <a:r>
              <a:rPr lang="sk-SK" sz="1600" dirty="0" smtClean="0"/>
              <a:t>prerývaný ABCB</a:t>
            </a:r>
            <a:endParaRPr lang="sk-SK" sz="1600" dirty="0"/>
          </a:p>
        </p:txBody>
      </p:sp>
      <p:sp>
        <p:nvSpPr>
          <p:cNvPr id="4" name="BlokTextu 3"/>
          <p:cNvSpPr txBox="1"/>
          <p:nvPr/>
        </p:nvSpPr>
        <p:spPr>
          <a:xfrm>
            <a:off x="5005252" y="913984"/>
            <a:ext cx="342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Sklonený som kráčal v daždi sám</a:t>
            </a:r>
          </a:p>
          <a:p>
            <a:r>
              <a:rPr lang="sk-SK" sz="1200" dirty="0" smtClean="0"/>
              <a:t>Tam za mnou len smútky v prítmí brán</a:t>
            </a:r>
          </a:p>
          <a:p>
            <a:r>
              <a:rPr lang="sk-SK" sz="1200" dirty="0" smtClean="0"/>
              <a:t>Dnes to viem Láska má len smutných víťazov</a:t>
            </a:r>
          </a:p>
          <a:p>
            <a:r>
              <a:rPr lang="sk-SK" sz="1200" dirty="0" smtClean="0"/>
              <a:t>Nad hlavou tie prázdne súhvezdia</a:t>
            </a:r>
          </a:p>
          <a:p>
            <a:r>
              <a:rPr lang="sk-SK" sz="1200" dirty="0" smtClean="0"/>
              <a:t>Nezrelí tak málo v nás vedia</a:t>
            </a:r>
          </a:p>
          <a:p>
            <a:r>
              <a:rPr lang="sk-SK" sz="1200" dirty="0" smtClean="0"/>
              <a:t>Žil každý ten svoj príbeh strácania a rán</a:t>
            </a:r>
          </a:p>
          <a:p>
            <a:r>
              <a:rPr lang="sk-SK" sz="1200" dirty="0" smtClean="0"/>
              <a:t>On bez nej</a:t>
            </a:r>
          </a:p>
          <a:p>
            <a:r>
              <a:rPr lang="sk-SK" sz="1200" dirty="0" smtClean="0"/>
              <a:t>Ona tiež</a:t>
            </a:r>
          </a:p>
          <a:p>
            <a:r>
              <a:rPr lang="sk-SK" sz="1200" dirty="0" smtClean="0"/>
              <a:t>Je to v nás</a:t>
            </a:r>
          </a:p>
          <a:p>
            <a:r>
              <a:rPr lang="sk-SK" sz="1200" dirty="0" smtClean="0"/>
              <a:t>Je to preč</a:t>
            </a:r>
          </a:p>
          <a:p>
            <a:r>
              <a:rPr lang="sk-SK" sz="1200" dirty="0" smtClean="0"/>
              <a:t>Tak zhorí</a:t>
            </a:r>
          </a:p>
          <a:p>
            <a:r>
              <a:rPr lang="sk-SK" sz="1200" dirty="0" smtClean="0"/>
              <a:t>Príbeh </a:t>
            </a:r>
            <a:r>
              <a:rPr lang="sk-SK" sz="1200" dirty="0" smtClean="0"/>
              <a:t>v nich</a:t>
            </a:r>
          </a:p>
          <a:p>
            <a:r>
              <a:rPr lang="sk-SK" sz="1200" dirty="0" smtClean="0"/>
              <a:t>Skúškou snov</a:t>
            </a:r>
          </a:p>
          <a:p>
            <a:r>
              <a:rPr lang="sk-SK" sz="1200" dirty="0" smtClean="0"/>
              <a:t>Neprešli</a:t>
            </a:r>
          </a:p>
          <a:p>
            <a:r>
              <a:rPr lang="sk-SK" sz="1200" dirty="0" smtClean="0"/>
              <a:t>Rozdelí to naše horké čau</a:t>
            </a:r>
          </a:p>
          <a:p>
            <a:r>
              <a:rPr lang="sk-SK" sz="1200" dirty="0" smtClean="0"/>
              <a:t>Čas prešiel Dnes máme len pár správ</a:t>
            </a:r>
          </a:p>
          <a:p>
            <a:r>
              <a:rPr lang="sk-SK" sz="1200" dirty="0" smtClean="0"/>
              <a:t>Šťastná si A svoj krásny život vraj tiež máš</a:t>
            </a:r>
          </a:p>
          <a:p>
            <a:r>
              <a:rPr lang="sk-SK" sz="1200" dirty="0" smtClean="0"/>
              <a:t>Už cudzí a predsa stále nie</a:t>
            </a:r>
          </a:p>
          <a:p>
            <a:r>
              <a:rPr lang="sk-SK" sz="1200" dirty="0" smtClean="0"/>
              <a:t>Vietor vzal to dávno sľúbené</a:t>
            </a:r>
          </a:p>
          <a:p>
            <a:r>
              <a:rPr lang="sk-SK" sz="1200" dirty="0" smtClean="0"/>
              <a:t>Stále viac sa mi niekde v diaľke lepší zdáš</a:t>
            </a:r>
          </a:p>
          <a:p>
            <a:r>
              <a:rPr lang="sk-SK" sz="1200" dirty="0" smtClean="0"/>
              <a:t>On bez nej</a:t>
            </a:r>
          </a:p>
          <a:p>
            <a:r>
              <a:rPr lang="sk-SK" sz="1200" dirty="0" smtClean="0"/>
              <a:t>Ona tiež</a:t>
            </a:r>
          </a:p>
          <a:p>
            <a:r>
              <a:rPr lang="sk-SK" sz="1200" dirty="0" smtClean="0"/>
              <a:t>Je to v nás</a:t>
            </a:r>
          </a:p>
          <a:p>
            <a:r>
              <a:rPr lang="sk-SK" sz="1200" dirty="0" smtClean="0"/>
              <a:t>Veď to vieš</a:t>
            </a:r>
          </a:p>
          <a:p>
            <a:r>
              <a:rPr lang="sk-SK" sz="1200" dirty="0" smtClean="0"/>
              <a:t>Tak zhorí</a:t>
            </a:r>
          </a:p>
          <a:p>
            <a:r>
              <a:rPr lang="sk-SK" sz="1200" dirty="0" smtClean="0"/>
              <a:t>Príbeh tých</a:t>
            </a:r>
          </a:p>
          <a:p>
            <a:r>
              <a:rPr lang="sk-SK" sz="1200" dirty="0" smtClean="0"/>
              <a:t>Čo skúškou snov</a:t>
            </a:r>
          </a:p>
          <a:p>
            <a:r>
              <a:rPr lang="sk-SK" sz="1200" dirty="0" smtClean="0"/>
              <a:t>Neprešli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5787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2237841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>
                    <a:lumMod val="85000"/>
                  </a:schemeClr>
                </a:solidFill>
              </a:rPr>
              <a:t>Ďakujem za pozornosť!</a:t>
            </a:r>
            <a:r>
              <a:rPr lang="sk-SK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k-SK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6" y="104290"/>
            <a:ext cx="4381113" cy="246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203" y="3602038"/>
            <a:ext cx="4959739" cy="278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>
            <a:off x="8395993" y="3370619"/>
            <a:ext cx="1500158" cy="278688"/>
          </a:xfrm>
        </p:spPr>
        <p:txBody>
          <a:bodyPr>
            <a:normAutofit lnSpcReduction="10000"/>
          </a:bodyPr>
          <a:lstStyle/>
          <a:p>
            <a:r>
              <a:rPr lang="sk-SK" sz="1400" dirty="0" smtClean="0">
                <a:solidFill>
                  <a:srgbClr val="010609"/>
                </a:solidFill>
              </a:rPr>
              <a:t>Ella Smith VI.C</a:t>
            </a:r>
            <a:endParaRPr lang="sk-SK" sz="1400" dirty="0">
              <a:solidFill>
                <a:srgbClr val="0106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976" y="321581"/>
            <a:ext cx="2908527" cy="6144261"/>
          </a:xfrm>
        </p:spPr>
        <p:txBody>
          <a:bodyPr>
            <a:no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Aká si príťažlivá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https://youtu.be/w7QO0WXpI50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Ako obrázok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https://youtu.be/hrzvQR0wY9Q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Aréna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https://youtu.be/N06dyO8rXF0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Atlantída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https://youtu.be/3ZgImLY3o94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Balada o poľných vtákoch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https://youtu.be/1jyfgYyWCvM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Bažant na víne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https://youtu.be/JJrPV4wK4U8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050" name="Picture 2" descr="Doktor Sen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62903"/>
            <a:ext cx="3483430" cy="348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ro Žbirka / Doktor S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55" y="2438400"/>
            <a:ext cx="4027442" cy="402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44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3028406" cy="5811837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Bežec na šachovnici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https://youtu.be/9E2NHzc3m6k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Biely kvet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https://youtu.be/zTD51KfsFEY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Cesta zakázanou rýchlosťou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https://youtu.be/EdZynWKsJw0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Čo bolí, to prebolí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https://youtu.be/GeKX9URmjDU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Denisa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https://youtu.be/dtQWmdEgE-c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Dievča mojich snov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https://youtu.be/AwKq27Th5Bs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074" name="Picture 2" descr="Miroslav Žbirka - Sezónne lásky (LP)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71" y="478449"/>
            <a:ext cx="3573789" cy="3579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C kazeta Miroslav Žbirka: Sezónne lásky - bazar | OdKarla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921" y="1803913"/>
            <a:ext cx="3210606" cy="475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089366" cy="5811838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Doktor sen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https://youtu.be/irysy0T1xPw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Hlúpy pocit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https://youtu.be/kHqFbN7sKHE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Chlapčenská tvár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https://youtu.be/a-VPSKiZ2BE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Keby o mňa trochu stála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https://youtu.be/sTlNHaoNuZM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Kino úsmev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https://youtu.be/J1BiGZeHa8A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Klaun z domu číslo 6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https://youtu.be/S-QGDE2EzFo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740434" y="538787"/>
            <a:ext cx="4588873" cy="256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2712" y="3473631"/>
            <a:ext cx="5147309" cy="288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85160" cy="5811838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Kráčam na pódium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https://youtu.be/izTuBglCPVI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Kráľ detských ciest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https://youtu.be/KR7DiODcR7g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Kráľovná rannej krásy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https://youtu.be/a9hWiQR9KZ4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Láska na inzerát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https://youtu.be/PPngzRoWBaw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Láskoliek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https://youtu.be/ws8gFCuM_G8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Live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https://youtu.be/0TE-h_pOal0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932023" y="571618"/>
            <a:ext cx="4339703" cy="309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621" y="3889120"/>
            <a:ext cx="4474209" cy="250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54829" cy="5811838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Mám čierny deň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https://youtu.be/7C2qE7R8pmE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Mám svoj vek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https://youtu.be/ZJXXYWiJn1w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Mám ťa viac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https://youtu.be/N83KqQVr7NI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Maturitné tablo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https://youtu.be/KSQ4QRLcTBw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Mne sa páči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https://youtu.be/UbkJn8mNU-0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Modrá kniha lásky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https://youtu.be/SsYUHP5xG5c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008789" y="546350"/>
            <a:ext cx="4467232" cy="250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70" y="3202713"/>
            <a:ext cx="3259047" cy="325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5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54531" cy="5811838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Modré viečka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https://youtu.be/_prmsKsOobg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Motýľ Admirál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https://youtu.be/OMGmdenbiPM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Múr našich lások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https://youtu.be/inKqzfAOBzA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Náladový Song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https://youtu.be/Bc9C1UJChhI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Někdy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stačí dát jen </a:t>
            </a:r>
            <a:r>
              <a:rPr lang="sk-SK" sz="16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dech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https://youtu.be/3wrMXhqcwx0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Nechodí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https://youtu.be/W5npBnVyEJU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Nespáľme to krásne v nás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8"/>
              </a:rPr>
              <a:t>https://youtu.be/QoRGgc14DQ0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766561" y="739549"/>
            <a:ext cx="4016692" cy="267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3135" y="3657328"/>
            <a:ext cx="3786337" cy="25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7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15491" cy="5811838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Nezačínaj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https://youtu.be/nXRjiqTj5uQ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Ples zabudnutých postáv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https://youtu.be/if4WMUHcnPc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Roky a dni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https://youtu.be/HAUNz4qUu8c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Roky a dni II.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https://youtu.be/1sd_vnFAxsw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 tebou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https://youtu.be/mtr0Wmt-N8M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Sedem divov tvojich líc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https://youtu.be/6S2JVqP5YBw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489371" y="537778"/>
            <a:ext cx="3390763" cy="339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5676" y="3928541"/>
            <a:ext cx="3712301" cy="247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516086" cy="5811837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Skúška snov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https://youtu.be/g4ybiB6J5cM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Stále idem za tebou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https://youtu.be/B5hxkooC9EI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Starý muž  z osamelého domu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https://youtu.be/PbdECulYX7g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Stratený sen 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https://youtu.be/RWRetSwd7Xw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Strihanie krídel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https://youtu.be/v3-lsco-Uow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Strom</a:t>
            </a:r>
            <a:b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7"/>
              </a:rPr>
              <a:t>https://youtu.be/myqAsltWzNU</a:t>
            </a:r>
            <a:r>
              <a:rPr lang="sk-SK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sk-SK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731649" y="661852"/>
            <a:ext cx="4392961" cy="246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7800" y="3535681"/>
            <a:ext cx="4067698" cy="270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3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3E1DA96CC8324791A5B37EA1FBA315" ma:contentTypeVersion="11" ma:contentTypeDescription="Umožňuje vytvoriť nový dokument." ma:contentTypeScope="" ma:versionID="fa48d71a4f3a110faa830c6defd1eb00">
  <xsd:schema xmlns:xsd="http://www.w3.org/2001/XMLSchema" xmlns:xs="http://www.w3.org/2001/XMLSchema" xmlns:p="http://schemas.microsoft.com/office/2006/metadata/properties" xmlns:ns3="2c5a9ee1-5637-4494-bc36-81fdf26e9dd7" targetNamespace="http://schemas.microsoft.com/office/2006/metadata/properties" ma:root="true" ma:fieldsID="34358fa98bfb7f13264f49b88d41e8fc" ns3:_="">
    <xsd:import namespace="2c5a9ee1-5637-4494-bc36-81fdf26e9d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a9ee1-5637-4494-bc36-81fdf26e9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994C3-E9BD-4988-8780-7FEB6F004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a9ee1-5637-4494-bc36-81fdf26e9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63C561-A3AF-47D3-B5C8-646300B7E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6C717-03EC-41A3-B17E-C9B7FDC77682}">
  <ds:schemaRefs>
    <ds:schemaRef ds:uri="http://purl.org/dc/elements/1.1/"/>
    <ds:schemaRef ds:uri="http://schemas.microsoft.com/office/2006/metadata/properties"/>
    <ds:schemaRef ds:uri="2c5a9ee1-5637-4494-bc36-81fdf26e9dd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681</Words>
  <Application>Microsoft Office PowerPoint</Application>
  <PresentationFormat>Širokouhlá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Adobe Devanagari</vt:lpstr>
      <vt:lpstr>Arial</vt:lpstr>
      <vt:lpstr>Arial Black</vt:lpstr>
      <vt:lpstr>Calibri</vt:lpstr>
      <vt:lpstr>Calibri Light</vt:lpstr>
      <vt:lpstr>Courier New</vt:lpstr>
      <vt:lpstr>Wingdings</vt:lpstr>
      <vt:lpstr>Motív balíka Office</vt:lpstr>
      <vt:lpstr> </vt:lpstr>
      <vt:lpstr>Aká si príťažlivá https://youtu.be/w7QO0WXpI50  Ako obrázok https://youtu.be/hrzvQR0wY9Q   Aréna https://youtu.be/N06dyO8rXF0   Atlantída https://youtu.be/3ZgImLY3o94   Balada o poľných vtákoch https://youtu.be/1jyfgYyWCvM   Bažant na víne https://youtu.be/JJrPV4wK4U8  </vt:lpstr>
      <vt:lpstr>Bežec na šachovnici https://youtu.be/9E2NHzc3m6k   Biely kvet https://youtu.be/zTD51KfsFEY   Cesta zakázanou rýchlosťou https://youtu.be/EdZynWKsJw0   Čo bolí, to prebolí https://youtu.be/GeKX9URmjDU   Denisa https://youtu.be/dtQWmdEgE-c   Dievča mojich snov https://youtu.be/AwKq27Th5Bs </vt:lpstr>
      <vt:lpstr>Doktor sen https://youtu.be/irysy0T1xPw   Hlúpy pocit https://youtu.be/kHqFbN7sKHE   Chlapčenská tvár https://youtu.be/a-VPSKiZ2BE   Keby o mňa trochu stála https://youtu.be/sTlNHaoNuZM   Kino úsmev https://youtu.be/J1BiGZeHa8A   Klaun z domu číslo 6 https://youtu.be/S-QGDE2EzFo </vt:lpstr>
      <vt:lpstr>Kráčam na pódium https://youtu.be/izTuBglCPVI   Kráľ detských ciest https://youtu.be/KR7DiODcR7g   Kráľovná rannej krásy  https://youtu.be/a9hWiQR9KZ4   Láska na inzerát https://youtu.be/PPngzRoWBaw   Láskoliek https://youtu.be/ws8gFCuM_G8   Live https://youtu.be/0TE-h_pOal0 </vt:lpstr>
      <vt:lpstr>Mám čierny deň https://youtu.be/7C2qE7R8pmE   Mám svoj vek https://youtu.be/ZJXXYWiJn1w   Mám ťa viac  https://youtu.be/N83KqQVr7NI   Maturitné tablo https://youtu.be/KSQ4QRLcTBw   Mne sa páči https://youtu.be/UbkJn8mNU-0   Modrá kniha lásky https://youtu.be/SsYUHP5xG5c  </vt:lpstr>
      <vt:lpstr>Modré viečka  https://youtu.be/_prmsKsOobg   Motýľ Admirál https://youtu.be/OMGmdenbiPM   Múr našich lások https://youtu.be/inKqzfAOBzA   Náladový Song https://youtu.be/Bc9C1UJChhI   Někdy stačí dát jen dech  https://youtu.be/3wrMXhqcwx0   Nechodí https://youtu.be/W5npBnVyEJU   Nespáľme to krásne v nás https://youtu.be/QoRGgc14DQ0 </vt:lpstr>
      <vt:lpstr>Nezačínaj https://youtu.be/nXRjiqTj5uQ   Ples zabudnutých postáv  https://youtu.be/if4WMUHcnPc   Roky a dni https://youtu.be/HAUNz4qUu8c   Roky a dni II. https://youtu.be/1sd_vnFAxsw   S tebou https://youtu.be/mtr0Wmt-N8M   Sedem divov tvojich líc https://youtu.be/6S2JVqP5YBw </vt:lpstr>
      <vt:lpstr>Skúška snov https://youtu.be/g4ybiB6J5cM    Stále idem za tebou https://youtu.be/B5hxkooC9EI   Starý muž  z osamelého domu https://youtu.be/PbdECulYX7g   Stratený sen  https://youtu.be/RWRetSwd7Xw   Strihanie krídel https://youtu.be/v3-lsco-Uow   Strom https://youtu.be/myqAsltWzNU </vt:lpstr>
      <vt:lpstr>Tajná šťastná hviezda  https://youtu.be/7e2enCrreyE   Tajnosľubná https://youtu.be/XmCN42RDtNg   Vieš byť zlá  https://youtu.be/_QnWyyuVolc   Vodný mlyn https://youtu.be/TraCRDEBnIY   V slepých uličkách https://youtu.be/KgmZpJEOPRE   Vstup do manželstva https://youtu.be/6kbhZRaO3l8   Zázračne hodiny https://youtu.be/wSNmG_n8fQQ   Zázračný dáždnik https://youtu.be/yiYkVUaqAWM  </vt:lpstr>
      <vt:lpstr>Skúška snov</vt:lpstr>
      <vt:lpstr>Ďakujem za pozornosť!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Katarína Smith</dc:creator>
  <cp:lastModifiedBy>Katarína Smith</cp:lastModifiedBy>
  <cp:revision>39</cp:revision>
  <dcterms:created xsi:type="dcterms:W3CDTF">2021-11-13T09:54:16Z</dcterms:created>
  <dcterms:modified xsi:type="dcterms:W3CDTF">2021-11-14T13:43:27Z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0x010100D93E1DA96CC8324791A5B37EA1FBA315</vt:lpwstr>
  </property>
</Properties>
</file>