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8" r:id="rId4"/>
    <p:sldId id="270" r:id="rId5"/>
    <p:sldId id="271" r:id="rId6"/>
    <p:sldId id="272" r:id="rId7"/>
    <p:sldId id="288" r:id="rId8"/>
    <p:sldId id="258" r:id="rId9"/>
    <p:sldId id="312" r:id="rId10"/>
    <p:sldId id="273" r:id="rId11"/>
    <p:sldId id="274" r:id="rId12"/>
    <p:sldId id="275" r:id="rId13"/>
    <p:sldId id="276" r:id="rId14"/>
    <p:sldId id="314" r:id="rId15"/>
    <p:sldId id="315" r:id="rId16"/>
    <p:sldId id="313" r:id="rId17"/>
    <p:sldId id="310" r:id="rId18"/>
    <p:sldId id="311" r:id="rId19"/>
    <p:sldId id="259" r:id="rId20"/>
    <p:sldId id="260" r:id="rId21"/>
    <p:sldId id="261" r:id="rId22"/>
    <p:sldId id="262" r:id="rId23"/>
    <p:sldId id="263" r:id="rId24"/>
    <p:sldId id="268" r:id="rId25"/>
  </p:sldIdLst>
  <p:sldSz cx="12192000" cy="6858000"/>
  <p:notesSz cx="6797675" cy="9928225"/>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9" autoAdjust="0"/>
    <p:restoredTop sz="94660"/>
  </p:normalViewPr>
  <p:slideViewPr>
    <p:cSldViewPr snapToGrid="0">
      <p:cViewPr varScale="1">
        <p:scale>
          <a:sx n="61" d="100"/>
          <a:sy n="61" d="100"/>
        </p:scale>
        <p:origin x="108"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68CB7A9-1E49-4286-A302-B3DB7BBCC8A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E8254AD5-4651-4BD4-A2F4-A7EE079106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5FEB56F5-3E23-468C-9FC4-4455BA070489}"/>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5" name="Symbol zastępczy stopki 4">
            <a:extLst>
              <a:ext uri="{FF2B5EF4-FFF2-40B4-BE49-F238E27FC236}">
                <a16:creationId xmlns:a16="http://schemas.microsoft.com/office/drawing/2014/main" id="{F8F1EE93-501D-48A2-BEAD-CBC0E4FD111D}"/>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880621D-62E3-4268-9ED6-BBF1A010ADA0}"/>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411864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026E599-47F2-4F46-8DA1-D27A2476277A}"/>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EB5042A5-7B36-4F0D-894A-6F49CF4AEBB9}"/>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10680E8F-3309-424D-9381-98B5F0D6579C}"/>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5" name="Symbol zastępczy stopki 4">
            <a:extLst>
              <a:ext uri="{FF2B5EF4-FFF2-40B4-BE49-F238E27FC236}">
                <a16:creationId xmlns:a16="http://schemas.microsoft.com/office/drawing/2014/main" id="{1ECD3B96-00B3-4EC3-8A7F-AEA8CA45C6DF}"/>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C71E64DE-DD02-475B-AEA0-A0517A7D9845}"/>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3521238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05B5EED7-41F3-4C99-846B-8D6EC8C13712}"/>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8AD7C117-3F66-4A38-931B-E81F300E76E3}"/>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B7B3DA5-4B03-44DD-8EB6-627A09ED85B3}"/>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5" name="Symbol zastępczy stopki 4">
            <a:extLst>
              <a:ext uri="{FF2B5EF4-FFF2-40B4-BE49-F238E27FC236}">
                <a16:creationId xmlns:a16="http://schemas.microsoft.com/office/drawing/2014/main" id="{26DD99F8-A385-4C44-8FAE-6E6A49ABF5D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D049AC6B-8F6E-47F9-AF0B-B7A030C72504}"/>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3303070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6B63E27-354A-4100-B541-B94AC709098B}"/>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34563E30-9651-4CBB-86D1-42CE4C3DC6E2}"/>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6B2972D0-C946-42A5-9727-47D60480D08F}"/>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5" name="Symbol zastępczy stopki 4">
            <a:extLst>
              <a:ext uri="{FF2B5EF4-FFF2-40B4-BE49-F238E27FC236}">
                <a16:creationId xmlns:a16="http://schemas.microsoft.com/office/drawing/2014/main" id="{17C85947-49EE-4EFE-8DF2-2490135566E2}"/>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1E78794-7160-4C5E-B337-21D3D1808285}"/>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2137345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F3A9CBC5-4BCF-4664-B1B2-CACF1FA16D2D}"/>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53E10A47-6722-49E4-ADCF-D5959A0CB3E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12329A61-C3A0-4774-AFBC-F60356EE23BE}"/>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5" name="Symbol zastępczy stopki 4">
            <a:extLst>
              <a:ext uri="{FF2B5EF4-FFF2-40B4-BE49-F238E27FC236}">
                <a16:creationId xmlns:a16="http://schemas.microsoft.com/office/drawing/2014/main" id="{539A69BB-5E98-4D86-AC74-F243ACF6F26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6760CE42-A8F3-47BF-B444-10377AC2D787}"/>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3166539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A57B98A-9AAE-4E57-BC90-1ABA473FAB5A}"/>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0E7A5B17-B974-49C1-9555-CDA6E1962963}"/>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20FEA23C-0058-41A0-A8E9-F8DDA5D1F59E}"/>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FBE16DF5-AE2E-480C-A366-395E6136FD64}"/>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6" name="Symbol zastępczy stopki 5">
            <a:extLst>
              <a:ext uri="{FF2B5EF4-FFF2-40B4-BE49-F238E27FC236}">
                <a16:creationId xmlns:a16="http://schemas.microsoft.com/office/drawing/2014/main" id="{C4D0211D-528B-4711-92F8-3EF22E0AEC86}"/>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8E011C3-E2F8-489E-B2AA-4875CD87F0CD}"/>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2589585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453B04D-555D-472D-B349-FFA8891D7D31}"/>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73BEFB76-C15D-46B4-8771-4352BCA58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C661FEF0-C02E-4260-84AB-2210198A100F}"/>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654A0BE0-7311-4B45-B661-2668501617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449A5AA8-6A4C-4953-B239-F2A7EC984C3F}"/>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57E5AC2C-DC2E-4A21-8AA9-548730F4EE86}"/>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8" name="Symbol zastępczy stopki 7">
            <a:extLst>
              <a:ext uri="{FF2B5EF4-FFF2-40B4-BE49-F238E27FC236}">
                <a16:creationId xmlns:a16="http://schemas.microsoft.com/office/drawing/2014/main" id="{DBA3F004-F7A9-40B2-B50E-9AC2031D1464}"/>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A36D7147-E91C-481B-8595-7463F58D4EC5}"/>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341571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6431EC4-3924-41EB-B4C3-81456089E40A}"/>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2D2AC834-A594-480F-A46E-4C15ECCD5A1F}"/>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4" name="Symbol zastępczy stopki 3">
            <a:extLst>
              <a:ext uri="{FF2B5EF4-FFF2-40B4-BE49-F238E27FC236}">
                <a16:creationId xmlns:a16="http://schemas.microsoft.com/office/drawing/2014/main" id="{A043E5F0-1F3B-4572-8A19-BA51E771633C}"/>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14C485E8-DB1D-489C-B66B-03D3552AB44D}"/>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1123699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624D89E6-A932-45EB-9CB0-E97BF38E1823}"/>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3" name="Symbol zastępczy stopki 2">
            <a:extLst>
              <a:ext uri="{FF2B5EF4-FFF2-40B4-BE49-F238E27FC236}">
                <a16:creationId xmlns:a16="http://schemas.microsoft.com/office/drawing/2014/main" id="{C4AA4B69-BFA0-45EF-8BF9-8CA15A3B054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551C6F3F-27C1-4B14-843D-4EDE5524A9A0}"/>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1850088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70001C6-5329-43BD-9BD5-B9FCE7C5ED09}"/>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A140ABC5-1189-457E-A7F4-31D5C6B11B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07F789DC-C181-4A45-8666-6BB6CCE6F3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D189A86B-44F0-4312-85B1-07FD3AC45205}"/>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6" name="Symbol zastępczy stopki 5">
            <a:extLst>
              <a:ext uri="{FF2B5EF4-FFF2-40B4-BE49-F238E27FC236}">
                <a16:creationId xmlns:a16="http://schemas.microsoft.com/office/drawing/2014/main" id="{115B401E-54BD-4768-89A1-80C8C9E00740}"/>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0E065090-F16F-4FBA-BC98-CFE42DFEF2CC}"/>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4562005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48A70E4-C204-4101-8A2E-36AED46B644A}"/>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67DBD5F5-0706-47A5-9F5D-95F368A1FC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CBE4DDE7-EE41-4064-AC83-63FC0B7EB3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A0031BEA-1F80-4161-9ACF-1C8F3CBFBF43}"/>
              </a:ext>
            </a:extLst>
          </p:cNvPr>
          <p:cNvSpPr>
            <a:spLocks noGrp="1"/>
          </p:cNvSpPr>
          <p:nvPr>
            <p:ph type="dt" sz="half" idx="10"/>
          </p:nvPr>
        </p:nvSpPr>
        <p:spPr/>
        <p:txBody>
          <a:bodyPr/>
          <a:lstStyle/>
          <a:p>
            <a:fld id="{05372082-C29B-4123-962D-C33C2ECC83F5}" type="datetimeFigureOut">
              <a:rPr lang="pl-PL" smtClean="0"/>
              <a:t>21.02.2022</a:t>
            </a:fld>
            <a:endParaRPr lang="pl-PL"/>
          </a:p>
        </p:txBody>
      </p:sp>
      <p:sp>
        <p:nvSpPr>
          <p:cNvPr id="6" name="Symbol zastępczy stopki 5">
            <a:extLst>
              <a:ext uri="{FF2B5EF4-FFF2-40B4-BE49-F238E27FC236}">
                <a16:creationId xmlns:a16="http://schemas.microsoft.com/office/drawing/2014/main" id="{A272ACD9-131B-4050-9A88-C276DA13BF6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323760DC-65CA-43BC-888C-3138AB958CC6}"/>
              </a:ext>
            </a:extLst>
          </p:cNvPr>
          <p:cNvSpPr>
            <a:spLocks noGrp="1"/>
          </p:cNvSpPr>
          <p:nvPr>
            <p:ph type="sldNum" sz="quarter" idx="12"/>
          </p:nvPr>
        </p:nvSpPr>
        <p:spPr/>
        <p:txBody>
          <a:bodyPr/>
          <a:lstStyle/>
          <a:p>
            <a:fld id="{A9C19C95-BA01-47CE-BE00-40E5885281C5}" type="slidenum">
              <a:rPr lang="pl-PL" smtClean="0"/>
              <a:t>‹#›</a:t>
            </a:fld>
            <a:endParaRPr lang="pl-PL"/>
          </a:p>
        </p:txBody>
      </p:sp>
    </p:spTree>
    <p:extLst>
      <p:ext uri="{BB962C8B-B14F-4D97-AF65-F5344CB8AC3E}">
        <p14:creationId xmlns:p14="http://schemas.microsoft.com/office/powerpoint/2010/main" val="17017048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08AD0BD-13F0-4480-9472-6AF5A9092E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B9A8E0ED-D089-4B41-9D4E-C4C7295E04F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A58DFF1B-33E8-46CD-962B-2FADADCC63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372082-C29B-4123-962D-C33C2ECC83F5}" type="datetimeFigureOut">
              <a:rPr lang="pl-PL" smtClean="0"/>
              <a:t>21.02.2022</a:t>
            </a:fld>
            <a:endParaRPr lang="pl-PL"/>
          </a:p>
        </p:txBody>
      </p:sp>
      <p:sp>
        <p:nvSpPr>
          <p:cNvPr id="5" name="Symbol zastępczy stopki 4">
            <a:extLst>
              <a:ext uri="{FF2B5EF4-FFF2-40B4-BE49-F238E27FC236}">
                <a16:creationId xmlns:a16="http://schemas.microsoft.com/office/drawing/2014/main" id="{370047FD-810D-4981-99BA-EB674CDB14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493E61FE-877F-457A-A54F-BA5CA36E16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C19C95-BA01-47CE-BE00-40E5885281C5}" type="slidenum">
              <a:rPr lang="pl-PL" smtClean="0"/>
              <a:t>‹#›</a:t>
            </a:fld>
            <a:endParaRPr lang="pl-PL"/>
          </a:p>
        </p:txBody>
      </p:sp>
    </p:spTree>
    <p:extLst>
      <p:ext uri="{BB962C8B-B14F-4D97-AF65-F5344CB8AC3E}">
        <p14:creationId xmlns:p14="http://schemas.microsoft.com/office/powerpoint/2010/main" val="4283440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9.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f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62D44EE-C852-4460-B8B5-C4F2BC205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78556D48-A08A-4553-8C41-2F15AC4F6B0F}"/>
              </a:ext>
            </a:extLst>
          </p:cNvPr>
          <p:cNvSpPr>
            <a:spLocks noGrp="1"/>
          </p:cNvSpPr>
          <p:nvPr>
            <p:ph type="ctrTitle"/>
          </p:nvPr>
        </p:nvSpPr>
        <p:spPr>
          <a:xfrm>
            <a:off x="6282188" y="739978"/>
            <a:ext cx="5247458" cy="2176267"/>
          </a:xfrm>
        </p:spPr>
        <p:txBody>
          <a:bodyPr>
            <a:normAutofit/>
          </a:bodyPr>
          <a:lstStyle/>
          <a:p>
            <a:r>
              <a:rPr lang="pl-PL" b="1" dirty="0">
                <a:latin typeface="Times New Roman" panose="02020603050405020304" pitchFamily="18" charset="0"/>
                <a:cs typeface="Times New Roman" panose="02020603050405020304" pitchFamily="18" charset="0"/>
              </a:rPr>
              <a:t>Dzieje się …</a:t>
            </a:r>
            <a:br>
              <a:rPr lang="pl-PL" b="1" dirty="0">
                <a:latin typeface="Times New Roman" panose="02020603050405020304" pitchFamily="18" charset="0"/>
                <a:cs typeface="Times New Roman" panose="02020603050405020304" pitchFamily="18" charset="0"/>
              </a:rPr>
            </a:br>
            <a:r>
              <a:rPr lang="pl-PL" b="1" dirty="0">
                <a:latin typeface="Times New Roman" panose="02020603050405020304" pitchFamily="18" charset="0"/>
                <a:cs typeface="Times New Roman" panose="02020603050405020304" pitchFamily="18" charset="0"/>
              </a:rPr>
              <a:t>w świetlicy</a:t>
            </a:r>
            <a:r>
              <a:rPr lang="pl-PL" b="1" dirty="0">
                <a:latin typeface="Times New Roman" panose="02020603050405020304" pitchFamily="18" charset="0"/>
                <a:cs typeface="Times New Roman" panose="02020603050405020304" pitchFamily="18" charset="0"/>
                <a:sym typeface="Wingdings" panose="05000000000000000000" pitchFamily="2" charset="2"/>
              </a:rPr>
              <a:t></a:t>
            </a:r>
            <a:endParaRPr lang="pl-PL" b="1" dirty="0">
              <a:latin typeface="Times New Roman" panose="02020603050405020304" pitchFamily="18" charset="0"/>
              <a:cs typeface="Times New Roman" panose="02020603050405020304" pitchFamily="18" charset="0"/>
            </a:endParaRPr>
          </a:p>
        </p:txBody>
      </p:sp>
      <p:sp>
        <p:nvSpPr>
          <p:cNvPr id="3" name="Podtytuł 2">
            <a:extLst>
              <a:ext uri="{FF2B5EF4-FFF2-40B4-BE49-F238E27FC236}">
                <a16:creationId xmlns:a16="http://schemas.microsoft.com/office/drawing/2014/main" id="{D82B1E1A-7E53-4F19-8C7A-29F88F5673B2}"/>
              </a:ext>
            </a:extLst>
          </p:cNvPr>
          <p:cNvSpPr>
            <a:spLocks noGrp="1"/>
          </p:cNvSpPr>
          <p:nvPr>
            <p:ph type="subTitle" idx="1"/>
          </p:nvPr>
        </p:nvSpPr>
        <p:spPr>
          <a:xfrm>
            <a:off x="6194715" y="3836197"/>
            <a:ext cx="5334931" cy="2189214"/>
          </a:xfrm>
        </p:spPr>
        <p:txBody>
          <a:bodyPr>
            <a:normAutofit/>
          </a:bodyPr>
          <a:lstStyle/>
          <a:p>
            <a:r>
              <a:rPr lang="pl-PL" sz="5400" dirty="0">
                <a:latin typeface="Times New Roman" panose="02020603050405020304" pitchFamily="18" charset="0"/>
                <a:cs typeface="Times New Roman" panose="02020603050405020304" pitchFamily="18" charset="0"/>
              </a:rPr>
              <a:t>Gazetka świetlicowa nr 1</a:t>
            </a:r>
          </a:p>
        </p:txBody>
      </p:sp>
      <p:sp>
        <p:nvSpPr>
          <p:cNvPr id="73" name="Freeform: Shape 72">
            <a:extLst>
              <a:ext uri="{FF2B5EF4-FFF2-40B4-BE49-F238E27FC236}">
                <a16:creationId xmlns:a16="http://schemas.microsoft.com/office/drawing/2014/main" id="{658970D8-8D1D-4B5C-894B-E871CC8654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5" name="Freeform: Shape 74">
            <a:extLst>
              <a:ext uri="{FF2B5EF4-FFF2-40B4-BE49-F238E27FC236}">
                <a16:creationId xmlns:a16="http://schemas.microsoft.com/office/drawing/2014/main" id="{F227E5B6-9132-43CA-B503-37A18562AD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3C2051E-A88D-48E5-BACF-AAED178927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7821A508-2985-4905-874A-527429BAA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D2929CB1-0E3C-4B2D-ADC5-0154FB33B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pic>
        <p:nvPicPr>
          <p:cNvPr id="1026" name="Picture 2" descr="Strona domowa">
            <a:extLst>
              <a:ext uri="{FF2B5EF4-FFF2-40B4-BE49-F238E27FC236}">
                <a16:creationId xmlns:a16="http://schemas.microsoft.com/office/drawing/2014/main" id="{B05B01CA-B646-4528-A38E-2D49734580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
          <a:stretch/>
        </p:blipFill>
        <p:spPr bwMode="auto">
          <a:xfrm>
            <a:off x="631840" y="598720"/>
            <a:ext cx="5178249" cy="5178249"/>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a:noFill/>
          <a:extLst>
            <a:ext uri="{909E8E84-426E-40DD-AFC4-6F175D3DCCD1}">
              <a14:hiddenFill xmlns:a14="http://schemas.microsoft.com/office/drawing/2010/main">
                <a:solidFill>
                  <a:srgbClr val="FFFFFF"/>
                </a:solidFill>
              </a14:hiddenFill>
            </a:ext>
          </a:extLst>
        </p:spPr>
      </p:pic>
      <p:sp>
        <p:nvSpPr>
          <p:cNvPr id="83" name="Freeform: Shape 82">
            <a:extLst>
              <a:ext uri="{FF2B5EF4-FFF2-40B4-BE49-F238E27FC236}">
                <a16:creationId xmlns:a16="http://schemas.microsoft.com/office/drawing/2014/main" id="{5F2F0C84-BE8C-4DC2-A6D3-30349A801D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13176400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D3D850-2041-4B7C-AED9-54DA385B14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Obraz 6" descr="Obraz zawierający tekst, wewnątrz, bałagan&#10;&#10;Opis wygenerowany automatycznie">
            <a:extLst>
              <a:ext uri="{FF2B5EF4-FFF2-40B4-BE49-F238E27FC236}">
                <a16:creationId xmlns:a16="http://schemas.microsoft.com/office/drawing/2014/main" id="{026CC40A-53DF-46EB-B484-AE9561E776D4}"/>
              </a:ext>
            </a:extLst>
          </p:cNvPr>
          <p:cNvPicPr>
            <a:picLocks noChangeAspect="1"/>
          </p:cNvPicPr>
          <p:nvPr/>
        </p:nvPicPr>
        <p:blipFill rotWithShape="1">
          <a:blip r:embed="rId2">
            <a:extLst>
              <a:ext uri="{28A0092B-C50C-407E-A947-70E740481C1C}">
                <a14:useLocalDpi xmlns:a14="http://schemas.microsoft.com/office/drawing/2010/main" val="0"/>
              </a:ext>
            </a:extLst>
          </a:blip>
          <a:srcRect r="11111"/>
          <a:stretch/>
        </p:blipFill>
        <p:spPr>
          <a:xfrm rot="10800000">
            <a:off x="20" y="10"/>
            <a:ext cx="6095980" cy="6857990"/>
          </a:xfrm>
          <a:prstGeom prst="rect">
            <a:avLst/>
          </a:prstGeom>
        </p:spPr>
      </p:pic>
      <p:pic>
        <p:nvPicPr>
          <p:cNvPr id="5" name="Obraz 4" descr="Obraz zawierający tekst, osoba, wewnątrz&#10;&#10;Opis wygenerowany automatycznie">
            <a:extLst>
              <a:ext uri="{FF2B5EF4-FFF2-40B4-BE49-F238E27FC236}">
                <a16:creationId xmlns:a16="http://schemas.microsoft.com/office/drawing/2014/main" id="{7BAEE6B1-0119-4188-B541-17638CE0AC6D}"/>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rot="10800000">
            <a:off x="6096000" y="10"/>
            <a:ext cx="6096000" cy="6857990"/>
          </a:xfrm>
          <a:prstGeom prst="rect">
            <a:avLst/>
          </a:prstGeom>
        </p:spPr>
      </p:pic>
      <p:sp>
        <p:nvSpPr>
          <p:cNvPr id="14" name="Rectangle 13">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ame 15">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Podtytuł 2">
            <a:extLst>
              <a:ext uri="{FF2B5EF4-FFF2-40B4-BE49-F238E27FC236}">
                <a16:creationId xmlns:a16="http://schemas.microsoft.com/office/drawing/2014/main" id="{39A63126-1569-49C5-8B8D-F4FB384B1C95}"/>
              </a:ext>
            </a:extLst>
          </p:cNvPr>
          <p:cNvSpPr>
            <a:spLocks noGrp="1"/>
          </p:cNvSpPr>
          <p:nvPr>
            <p:ph type="subTitle" idx="1"/>
          </p:nvPr>
        </p:nvSpPr>
        <p:spPr>
          <a:xfrm>
            <a:off x="4745528" y="4201466"/>
            <a:ext cx="2700944" cy="659993"/>
          </a:xfrm>
          <a:noFill/>
        </p:spPr>
        <p:txBody>
          <a:bodyPr>
            <a:normAutofit/>
          </a:bodyPr>
          <a:lstStyle/>
          <a:p>
            <a:endParaRPr lang="pl-PL" sz="1600">
              <a:solidFill>
                <a:srgbClr val="080808"/>
              </a:solidFill>
            </a:endParaRPr>
          </a:p>
        </p:txBody>
      </p:sp>
      <p:sp>
        <p:nvSpPr>
          <p:cNvPr id="2" name="Tytuł 1">
            <a:extLst>
              <a:ext uri="{FF2B5EF4-FFF2-40B4-BE49-F238E27FC236}">
                <a16:creationId xmlns:a16="http://schemas.microsoft.com/office/drawing/2014/main" id="{AC0891C4-7813-4DAD-821D-74DD4981D60D}"/>
              </a:ext>
            </a:extLst>
          </p:cNvPr>
          <p:cNvSpPr>
            <a:spLocks noGrp="1"/>
          </p:cNvSpPr>
          <p:nvPr>
            <p:ph type="ctrTitle"/>
          </p:nvPr>
        </p:nvSpPr>
        <p:spPr>
          <a:xfrm>
            <a:off x="4286858" y="2761553"/>
            <a:ext cx="3618284" cy="1919303"/>
          </a:xfrm>
          <a:noFill/>
        </p:spPr>
        <p:txBody>
          <a:bodyPr anchor="ctr">
            <a:normAutofit/>
          </a:bodyPr>
          <a:lstStyle/>
          <a:p>
            <a:r>
              <a:rPr lang="pl-PL" sz="3600" dirty="0">
                <a:solidFill>
                  <a:srgbClr val="080808"/>
                </a:solidFill>
                <a:latin typeface="Times New Roman" panose="02020603050405020304" pitchFamily="18" charset="0"/>
                <a:cs typeface="Times New Roman" panose="02020603050405020304" pitchFamily="18" charset="0"/>
              </a:rPr>
              <a:t>Gry i zabawy</a:t>
            </a:r>
            <a:br>
              <a:rPr lang="pl-PL" sz="3600" dirty="0">
                <a:solidFill>
                  <a:srgbClr val="080808"/>
                </a:solidFill>
                <a:latin typeface="Times New Roman" panose="02020603050405020304" pitchFamily="18" charset="0"/>
                <a:cs typeface="Times New Roman" panose="02020603050405020304" pitchFamily="18" charset="0"/>
              </a:rPr>
            </a:br>
            <a:r>
              <a:rPr lang="pl-PL" sz="3600" dirty="0">
                <a:solidFill>
                  <a:srgbClr val="080808"/>
                </a:solidFill>
                <a:latin typeface="Times New Roman" panose="02020603050405020304" pitchFamily="18" charset="0"/>
                <a:cs typeface="Times New Roman" panose="02020603050405020304" pitchFamily="18" charset="0"/>
              </a:rPr>
              <a:t> w świetlicy</a:t>
            </a:r>
          </a:p>
        </p:txBody>
      </p:sp>
    </p:spTree>
    <p:extLst>
      <p:ext uri="{BB962C8B-B14F-4D97-AF65-F5344CB8AC3E}">
        <p14:creationId xmlns:p14="http://schemas.microsoft.com/office/powerpoint/2010/main" val="1669050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Obraz 2" descr="Obraz zawierający podłoże, wewnątrz, osoba, dziecko&#10;&#10;Opis wygenerowany automatycznie">
            <a:extLst>
              <a:ext uri="{FF2B5EF4-FFF2-40B4-BE49-F238E27FC236}">
                <a16:creationId xmlns:a16="http://schemas.microsoft.com/office/drawing/2014/main" id="{D73549EA-12AC-4D1B-BD38-69553402FB7F}"/>
              </a:ext>
            </a:extLst>
          </p:cNvPr>
          <p:cNvPicPr>
            <a:picLocks noChangeAspect="1"/>
          </p:cNvPicPr>
          <p:nvPr/>
        </p:nvPicPr>
        <p:blipFill rotWithShape="1">
          <a:blip r:embed="rId2">
            <a:extLst>
              <a:ext uri="{28A0092B-C50C-407E-A947-70E740481C1C}">
                <a14:useLocalDpi xmlns:a14="http://schemas.microsoft.com/office/drawing/2010/main" val="0"/>
              </a:ext>
            </a:extLst>
          </a:blip>
          <a:srcRect t="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380858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4ECEBE-9353-406C-9313-02A517A310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0" name="Freeform: Shape 9">
            <a:extLst>
              <a:ext uri="{FF2B5EF4-FFF2-40B4-BE49-F238E27FC236}">
                <a16:creationId xmlns:a16="http://schemas.microsoft.com/office/drawing/2014/main" id="{86806086-A782-4311-A63B-1A68574D8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902" y="-15901"/>
            <a:ext cx="6578337" cy="5814891"/>
          </a:xfrm>
          <a:custGeom>
            <a:avLst/>
            <a:gdLst>
              <a:gd name="connsiteX0" fmla="*/ 1667657 w 6578337"/>
              <a:gd name="connsiteY0" fmla="*/ 0 h 5814891"/>
              <a:gd name="connsiteX1" fmla="*/ 5296215 w 6578337"/>
              <a:gd name="connsiteY1" fmla="*/ 0 h 5814891"/>
              <a:gd name="connsiteX2" fmla="*/ 5354505 w 6578337"/>
              <a:gd name="connsiteY2" fmla="*/ 38974 h 5814891"/>
              <a:gd name="connsiteX3" fmla="*/ 5772761 w 6578337"/>
              <a:gd name="connsiteY3" fmla="*/ 430996 h 5814891"/>
              <a:gd name="connsiteX4" fmla="*/ 6578337 w 6578337"/>
              <a:gd name="connsiteY4" fmla="*/ 2842158 h 5814891"/>
              <a:gd name="connsiteX5" fmla="*/ 6219497 w 6578337"/>
              <a:gd name="connsiteY5" fmla="*/ 3831001 h 5814891"/>
              <a:gd name="connsiteX6" fmla="*/ 5157059 w 6578337"/>
              <a:gd name="connsiteY6" fmla="*/ 4751758 h 5814891"/>
              <a:gd name="connsiteX7" fmla="*/ 4923464 w 6578337"/>
              <a:gd name="connsiteY7" fmla="*/ 4927890 h 5814891"/>
              <a:gd name="connsiteX8" fmla="*/ 3004017 w 6578337"/>
              <a:gd name="connsiteY8" fmla="*/ 5814891 h 5814891"/>
              <a:gd name="connsiteX9" fmla="*/ 475534 w 6578337"/>
              <a:gd name="connsiteY9" fmla="*/ 4373098 h 5814891"/>
              <a:gd name="connsiteX10" fmla="*/ 206071 w 6578337"/>
              <a:gd name="connsiteY10" fmla="*/ 4004246 h 5814891"/>
              <a:gd name="connsiteX11" fmla="*/ 79385 w 6578337"/>
              <a:gd name="connsiteY11" fmla="*/ 3833508 h 5814891"/>
              <a:gd name="connsiteX12" fmla="*/ 0 w 6578337"/>
              <a:gd name="connsiteY12" fmla="*/ 3721725 h 5814891"/>
              <a:gd name="connsiteX13" fmla="*/ 0 w 6578337"/>
              <a:gd name="connsiteY13" fmla="*/ 1581323 h 5814891"/>
              <a:gd name="connsiteX14" fmla="*/ 168477 w 6578337"/>
              <a:gd name="connsiteY14" fmla="*/ 1300525 h 5814891"/>
              <a:gd name="connsiteX15" fmla="*/ 885512 w 6578337"/>
              <a:gd name="connsiteY15" fmla="*/ 515238 h 5814891"/>
              <a:gd name="connsiteX16" fmla="*/ 1494824 w 6578337"/>
              <a:gd name="connsiteY16" fmla="*/ 90742 h 5814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578337" h="5814891">
                <a:moveTo>
                  <a:pt x="1667657" y="0"/>
                </a:moveTo>
                <a:lnTo>
                  <a:pt x="5296215" y="0"/>
                </a:lnTo>
                <a:lnTo>
                  <a:pt x="5354505" y="38974"/>
                </a:lnTo>
                <a:cubicBezTo>
                  <a:pt x="5505893" y="152699"/>
                  <a:pt x="5645664" y="283643"/>
                  <a:pt x="5772761" y="430996"/>
                </a:cubicBezTo>
                <a:cubicBezTo>
                  <a:pt x="6292274" y="1033532"/>
                  <a:pt x="6578337" y="1889809"/>
                  <a:pt x="6578337" y="2842158"/>
                </a:cubicBezTo>
                <a:cubicBezTo>
                  <a:pt x="6578337" y="3222117"/>
                  <a:pt x="6467617" y="3527065"/>
                  <a:pt x="6219497" y="3831001"/>
                </a:cubicBezTo>
                <a:cubicBezTo>
                  <a:pt x="5959965" y="4148933"/>
                  <a:pt x="5569997" y="4441763"/>
                  <a:pt x="5157059" y="4751758"/>
                </a:cubicBezTo>
                <a:cubicBezTo>
                  <a:pt x="5080873" y="4808882"/>
                  <a:pt x="5002168" y="4868026"/>
                  <a:pt x="4923464" y="4927890"/>
                </a:cubicBezTo>
                <a:cubicBezTo>
                  <a:pt x="4218974" y="5463640"/>
                  <a:pt x="3704799" y="5814891"/>
                  <a:pt x="3004017" y="5814891"/>
                </a:cubicBezTo>
                <a:cubicBezTo>
                  <a:pt x="1936240" y="5814891"/>
                  <a:pt x="1180025" y="5383723"/>
                  <a:pt x="475534" y="4373098"/>
                </a:cubicBezTo>
                <a:cubicBezTo>
                  <a:pt x="383343" y="4240819"/>
                  <a:pt x="293225" y="4120515"/>
                  <a:pt x="206071" y="4004246"/>
                </a:cubicBezTo>
                <a:cubicBezTo>
                  <a:pt x="160920" y="3943985"/>
                  <a:pt x="118700" y="3887339"/>
                  <a:pt x="79385" y="3833508"/>
                </a:cubicBezTo>
                <a:lnTo>
                  <a:pt x="0" y="3721725"/>
                </a:lnTo>
                <a:lnTo>
                  <a:pt x="0" y="1581323"/>
                </a:lnTo>
                <a:lnTo>
                  <a:pt x="168477" y="1300525"/>
                </a:lnTo>
                <a:cubicBezTo>
                  <a:pt x="359173" y="1017017"/>
                  <a:pt x="599372" y="753795"/>
                  <a:pt x="885512" y="515238"/>
                </a:cubicBezTo>
                <a:cubicBezTo>
                  <a:pt x="1073010" y="358870"/>
                  <a:pt x="1278109" y="216205"/>
                  <a:pt x="1494824" y="90742"/>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3" name="Obraz 2">
            <a:extLst>
              <a:ext uri="{FF2B5EF4-FFF2-40B4-BE49-F238E27FC236}">
                <a16:creationId xmlns:a16="http://schemas.microsoft.com/office/drawing/2014/main" id="{813A886D-5975-4D67-BC08-CB2E993F1D78}"/>
              </a:ext>
            </a:extLst>
          </p:cNvPr>
          <p:cNvPicPr>
            <a:picLocks noChangeAspect="1"/>
          </p:cNvPicPr>
          <p:nvPr/>
        </p:nvPicPr>
        <p:blipFill rotWithShape="1">
          <a:blip r:embed="rId2"/>
          <a:srcRect t="11437" r="1" b="38803"/>
          <a:stretch/>
        </p:blipFill>
        <p:spPr>
          <a:xfrm>
            <a:off x="20" y="-2"/>
            <a:ext cx="6323142" cy="5593660"/>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p:spPr>
      </p:pic>
      <p:sp>
        <p:nvSpPr>
          <p:cNvPr id="12" name="Freeform: Shape 11">
            <a:extLst>
              <a:ext uri="{FF2B5EF4-FFF2-40B4-BE49-F238E27FC236}">
                <a16:creationId xmlns:a16="http://schemas.microsoft.com/office/drawing/2014/main" id="{CE71458B-DF80-43DF-9693-2EC3878ACA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23162" cy="5593660"/>
          </a:xfrm>
          <a:custGeom>
            <a:avLst/>
            <a:gdLst>
              <a:gd name="connsiteX0" fmla="*/ 2177447 w 6323162"/>
              <a:gd name="connsiteY0" fmla="*/ 0 h 5593660"/>
              <a:gd name="connsiteX1" fmla="*/ 2572776 w 6323162"/>
              <a:gd name="connsiteY1" fmla="*/ 0 h 5593660"/>
              <a:gd name="connsiteX2" fmla="*/ 2279674 w 6323162"/>
              <a:gd name="connsiteY2" fmla="*/ 98163 h 5593660"/>
              <a:gd name="connsiteX3" fmla="*/ 1163390 w 6323162"/>
              <a:gd name="connsiteY3" fmla="*/ 758946 h 5593660"/>
              <a:gd name="connsiteX4" fmla="*/ 391288 w 6323162"/>
              <a:gd name="connsiteY4" fmla="*/ 1711778 h 5593660"/>
              <a:gd name="connsiteX5" fmla="*/ 111318 w 6323162"/>
              <a:gd name="connsiteY5" fmla="*/ 2820666 h 5593660"/>
              <a:gd name="connsiteX6" fmla="*/ 574682 w 6323162"/>
              <a:gd name="connsiteY6" fmla="*/ 3850310 h 5593660"/>
              <a:gd name="connsiteX7" fmla="*/ 808161 w 6323162"/>
              <a:gd name="connsiteY7" fmla="*/ 4177123 h 5593660"/>
              <a:gd name="connsiteX8" fmla="*/ 2998992 w 6323162"/>
              <a:gd name="connsiteY8" fmla="*/ 5454594 h 5593660"/>
              <a:gd name="connsiteX9" fmla="*/ 4662117 w 6323162"/>
              <a:gd name="connsiteY9" fmla="*/ 4668685 h 5593660"/>
              <a:gd name="connsiteX10" fmla="*/ 4864518 w 6323162"/>
              <a:gd name="connsiteY10" fmla="*/ 4512627 h 5593660"/>
              <a:gd name="connsiteX11" fmla="*/ 5785079 w 6323162"/>
              <a:gd name="connsiteY11" fmla="*/ 3696808 h 5593660"/>
              <a:gd name="connsiteX12" fmla="*/ 6095999 w 6323162"/>
              <a:gd name="connsiteY12" fmla="*/ 2820666 h 5593660"/>
              <a:gd name="connsiteX13" fmla="*/ 5397999 w 6323162"/>
              <a:gd name="connsiteY13" fmla="*/ 684305 h 5593660"/>
              <a:gd name="connsiteX14" fmla="*/ 4612801 w 6323162"/>
              <a:gd name="connsiteY14" fmla="*/ 81166 h 5593660"/>
              <a:gd name="connsiteX15" fmla="*/ 4406067 w 6323162"/>
              <a:gd name="connsiteY15" fmla="*/ 0 h 5593660"/>
              <a:gd name="connsiteX16" fmla="*/ 4826316 w 6323162"/>
              <a:gd name="connsiteY16" fmla="*/ 0 h 5593660"/>
              <a:gd name="connsiteX17" fmla="*/ 4971508 w 6323162"/>
              <a:gd name="connsiteY17" fmla="*/ 75777 h 5593660"/>
              <a:gd name="connsiteX18" fmla="*/ 5577109 w 6323162"/>
              <a:gd name="connsiteY18" fmla="*/ 586873 h 5593660"/>
              <a:gd name="connsiteX19" fmla="*/ 6323162 w 6323162"/>
              <a:gd name="connsiteY19" fmla="*/ 2829148 h 5593660"/>
              <a:gd name="connsiteX20" fmla="*/ 5990836 w 6323162"/>
              <a:gd name="connsiteY20" fmla="*/ 3748729 h 5593660"/>
              <a:gd name="connsiteX21" fmla="*/ 5006899 w 6323162"/>
              <a:gd name="connsiteY21" fmla="*/ 4604992 h 5593660"/>
              <a:gd name="connsiteX22" fmla="*/ 4790566 w 6323162"/>
              <a:gd name="connsiteY22" fmla="*/ 4768788 h 5593660"/>
              <a:gd name="connsiteX23" fmla="*/ 3012943 w 6323162"/>
              <a:gd name="connsiteY23" fmla="*/ 5593660 h 5593660"/>
              <a:gd name="connsiteX24" fmla="*/ 671286 w 6323162"/>
              <a:gd name="connsiteY24" fmla="*/ 4252856 h 5593660"/>
              <a:gd name="connsiteX25" fmla="*/ 421733 w 6323162"/>
              <a:gd name="connsiteY25" fmla="*/ 3909839 h 5593660"/>
              <a:gd name="connsiteX26" fmla="*/ 48655 w 6323162"/>
              <a:gd name="connsiteY26" fmla="*/ 3351082 h 5593660"/>
              <a:gd name="connsiteX27" fmla="*/ 0 w 6323162"/>
              <a:gd name="connsiteY27" fmla="*/ 3239820 h 5593660"/>
              <a:gd name="connsiteX28" fmla="*/ 0 w 6323162"/>
              <a:gd name="connsiteY28" fmla="*/ 2248150 h 5593660"/>
              <a:gd name="connsiteX29" fmla="*/ 1658 w 6323162"/>
              <a:gd name="connsiteY29" fmla="*/ 2239520 h 5593660"/>
              <a:gd name="connsiteX30" fmla="*/ 225714 w 6323162"/>
              <a:gd name="connsiteY30" fmla="*/ 1665285 h 5593660"/>
              <a:gd name="connsiteX31" fmla="*/ 1050970 w 6323162"/>
              <a:gd name="connsiteY31" fmla="*/ 665214 h 5593660"/>
              <a:gd name="connsiteX32" fmla="*/ 1923692 w 6323162"/>
              <a:gd name="connsiteY32" fmla="*/ 107844 h 559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323162" h="5593660">
                <a:moveTo>
                  <a:pt x="2177447" y="0"/>
                </a:moveTo>
                <a:lnTo>
                  <a:pt x="2572776" y="0"/>
                </a:lnTo>
                <a:lnTo>
                  <a:pt x="2279674" y="98163"/>
                </a:lnTo>
                <a:cubicBezTo>
                  <a:pt x="1874231" y="253327"/>
                  <a:pt x="1488311" y="481852"/>
                  <a:pt x="1163390" y="758946"/>
                </a:cubicBezTo>
                <a:cubicBezTo>
                  <a:pt x="832819" y="1040772"/>
                  <a:pt x="573013" y="1361447"/>
                  <a:pt x="391288" y="1711778"/>
                </a:cubicBezTo>
                <a:cubicBezTo>
                  <a:pt x="205583" y="2069903"/>
                  <a:pt x="111318" y="2442986"/>
                  <a:pt x="111318" y="2820666"/>
                </a:cubicBezTo>
                <a:cubicBezTo>
                  <a:pt x="111318" y="3201031"/>
                  <a:pt x="261705" y="3423166"/>
                  <a:pt x="574682" y="3850310"/>
                </a:cubicBezTo>
                <a:cubicBezTo>
                  <a:pt x="650197" y="3953327"/>
                  <a:pt x="728281" y="4059920"/>
                  <a:pt x="808161" y="4177123"/>
                </a:cubicBezTo>
                <a:cubicBezTo>
                  <a:pt x="1418574" y="5072567"/>
                  <a:pt x="2073806" y="5454594"/>
                  <a:pt x="2998992" y="5454594"/>
                </a:cubicBezTo>
                <a:cubicBezTo>
                  <a:pt x="3606192" y="5454594"/>
                  <a:pt x="4051705" y="5143376"/>
                  <a:pt x="4662117" y="4668685"/>
                </a:cubicBezTo>
                <a:cubicBezTo>
                  <a:pt x="4730310" y="4615645"/>
                  <a:pt x="4798505" y="4563242"/>
                  <a:pt x="4864518" y="4512627"/>
                </a:cubicBezTo>
                <a:cubicBezTo>
                  <a:pt x="5222313" y="4237963"/>
                  <a:pt x="5560204" y="3978506"/>
                  <a:pt x="5785079" y="3696808"/>
                </a:cubicBezTo>
                <a:cubicBezTo>
                  <a:pt x="6000066" y="3427513"/>
                  <a:pt x="6095999" y="3157320"/>
                  <a:pt x="6095999" y="2820666"/>
                </a:cubicBezTo>
                <a:cubicBezTo>
                  <a:pt x="6095999" y="1976856"/>
                  <a:pt x="5848138" y="1218170"/>
                  <a:pt x="5397999" y="684305"/>
                </a:cubicBezTo>
                <a:cubicBezTo>
                  <a:pt x="5177750" y="423188"/>
                  <a:pt x="4913577" y="220223"/>
                  <a:pt x="4612801" y="81166"/>
                </a:cubicBezTo>
                <a:lnTo>
                  <a:pt x="4406067" y="0"/>
                </a:ln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rgbClr val="FFFFFF">
              <a:alpha val="60000"/>
            </a:srgb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DE1994AC-22D1-4B48-9EDA-BE373E7045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41758" y="1415331"/>
            <a:ext cx="5665992" cy="5466522"/>
          </a:xfrm>
          <a:custGeom>
            <a:avLst/>
            <a:gdLst>
              <a:gd name="connsiteX0" fmla="*/ 3113576 w 5665992"/>
              <a:gd name="connsiteY0" fmla="*/ 1556 h 5401530"/>
              <a:gd name="connsiteX1" fmla="*/ 4468777 w 5665992"/>
              <a:gd name="connsiteY1" fmla="*/ 405866 h 5401530"/>
              <a:gd name="connsiteX2" fmla="*/ 5525792 w 5665992"/>
              <a:gd name="connsiteY2" fmla="*/ 1317461 h 5401530"/>
              <a:gd name="connsiteX3" fmla="*/ 5665992 w 5665992"/>
              <a:gd name="connsiteY3" fmla="*/ 1506159 h 5401530"/>
              <a:gd name="connsiteX4" fmla="*/ 5665992 w 5665992"/>
              <a:gd name="connsiteY4" fmla="*/ 5401530 h 5401530"/>
              <a:gd name="connsiteX5" fmla="*/ 965932 w 5665992"/>
              <a:gd name="connsiteY5" fmla="*/ 5401530 h 5401530"/>
              <a:gd name="connsiteX6" fmla="*/ 836753 w 5665992"/>
              <a:gd name="connsiteY6" fmla="*/ 5181943 h 5401530"/>
              <a:gd name="connsiteX7" fmla="*/ 509793 w 5665992"/>
              <a:gd name="connsiteY7" fmla="*/ 4458111 h 5401530"/>
              <a:gd name="connsiteX8" fmla="*/ 251995 w 5665992"/>
              <a:gd name="connsiteY8" fmla="*/ 1805844 h 5401530"/>
              <a:gd name="connsiteX9" fmla="*/ 3113576 w 5665992"/>
              <a:gd name="connsiteY9" fmla="*/ 1556 h 5401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65992" h="5401530">
                <a:moveTo>
                  <a:pt x="3113576" y="1556"/>
                </a:moveTo>
                <a:cubicBezTo>
                  <a:pt x="3559807" y="16866"/>
                  <a:pt x="4018025" y="145625"/>
                  <a:pt x="4468777" y="405866"/>
                </a:cubicBezTo>
                <a:cubicBezTo>
                  <a:pt x="4871803" y="638554"/>
                  <a:pt x="5229811" y="952545"/>
                  <a:pt x="5525792" y="1317461"/>
                </a:cubicBezTo>
                <a:lnTo>
                  <a:pt x="5665992" y="1506159"/>
                </a:lnTo>
                <a:lnTo>
                  <a:pt x="5665992" y="5401530"/>
                </a:lnTo>
                <a:lnTo>
                  <a:pt x="965932" y="5401530"/>
                </a:lnTo>
                <a:lnTo>
                  <a:pt x="836753" y="5181943"/>
                </a:lnTo>
                <a:cubicBezTo>
                  <a:pt x="713569" y="4953383"/>
                  <a:pt x="611679" y="4708683"/>
                  <a:pt x="509793" y="4458111"/>
                </a:cubicBezTo>
                <a:cubicBezTo>
                  <a:pt x="136790" y="3540808"/>
                  <a:pt x="-278612" y="2724882"/>
                  <a:pt x="251995" y="1805844"/>
                </a:cubicBezTo>
                <a:cubicBezTo>
                  <a:pt x="911122" y="664202"/>
                  <a:pt x="1973207" y="-37572"/>
                  <a:pt x="3113576" y="1556"/>
                </a:cubicBezTo>
                <a:close/>
              </a:path>
            </a:pathLst>
          </a:custGeom>
          <a:noFill/>
          <a:ln w="19050">
            <a:solidFill>
              <a:srgbClr val="FFFFFF">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pic>
        <p:nvPicPr>
          <p:cNvPr id="2" name="Obraz 1">
            <a:extLst>
              <a:ext uri="{FF2B5EF4-FFF2-40B4-BE49-F238E27FC236}">
                <a16:creationId xmlns:a16="http://schemas.microsoft.com/office/drawing/2014/main" id="{197899D6-D701-425B-944B-E29AD0E7761F}"/>
              </a:ext>
            </a:extLst>
          </p:cNvPr>
          <p:cNvPicPr>
            <a:picLocks noChangeAspect="1"/>
          </p:cNvPicPr>
          <p:nvPr/>
        </p:nvPicPr>
        <p:blipFill rotWithShape="1">
          <a:blip r:embed="rId3"/>
          <a:srcRect t="11335" r="2" b="35943"/>
          <a:stretch/>
        </p:blipFill>
        <p:spPr>
          <a:xfrm>
            <a:off x="6795930" y="1685367"/>
            <a:ext cx="5396070" cy="5172635"/>
          </a:xfrm>
          <a:custGeom>
            <a:avLst/>
            <a:gdLst/>
            <a:ahLst/>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600"/>
                </a:lnTo>
                <a:lnTo>
                  <a:pt x="5396070" y="4888539"/>
                </a:lnTo>
                <a:lnTo>
                  <a:pt x="5373530" y="4924165"/>
                </a:lnTo>
                <a:cubicBezTo>
                  <a:pt x="5310112" y="5013254"/>
                  <a:pt x="5241620" y="5088864"/>
                  <a:pt x="5168684" y="5154829"/>
                </a:cubicBezTo>
                <a:lnTo>
                  <a:pt x="5146924" y="5172635"/>
                </a:lnTo>
                <a:lnTo>
                  <a:pt x="987172" y="5172635"/>
                </a:lnTo>
                <a:lnTo>
                  <a:pt x="842383" y="4959392"/>
                </a:lnTo>
                <a:cubicBezTo>
                  <a:pt x="689919" y="4704655"/>
                  <a:pt x="574982" y="4422821"/>
                  <a:pt x="460051" y="4132485"/>
                </a:cubicBezTo>
                <a:cubicBezTo>
                  <a:pt x="123442" y="3282182"/>
                  <a:pt x="-251427" y="2525854"/>
                  <a:pt x="227408" y="1673941"/>
                </a:cubicBezTo>
                <a:cubicBezTo>
                  <a:pt x="822220" y="615687"/>
                  <a:pt x="1780673" y="-34829"/>
                  <a:pt x="2809770" y="1442"/>
                </a:cubicBezTo>
                <a:close/>
              </a:path>
            </a:pathLst>
          </a:custGeom>
        </p:spPr>
      </p:pic>
      <p:sp>
        <p:nvSpPr>
          <p:cNvPr id="16" name="Freeform: Shape 15">
            <a:extLst>
              <a:ext uri="{FF2B5EF4-FFF2-40B4-BE49-F238E27FC236}">
                <a16:creationId xmlns:a16="http://schemas.microsoft.com/office/drawing/2014/main" id="{22220111-5018-4EB7-A38B-79BD37F7C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95930" y="1685365"/>
            <a:ext cx="5396070" cy="5172635"/>
          </a:xfrm>
          <a:custGeom>
            <a:avLst/>
            <a:gdLst>
              <a:gd name="connsiteX0" fmla="*/ 2809770 w 5396070"/>
              <a:gd name="connsiteY0" fmla="*/ 1442 h 5172635"/>
              <a:gd name="connsiteX1" fmla="*/ 4032739 w 5396070"/>
              <a:gd name="connsiteY1" fmla="*/ 376223 h 5172635"/>
              <a:gd name="connsiteX2" fmla="*/ 5362614 w 5396070"/>
              <a:gd name="connsiteY2" fmla="*/ 1796088 h 5172635"/>
              <a:gd name="connsiteX3" fmla="*/ 5396070 w 5396070"/>
              <a:gd name="connsiteY3" fmla="*/ 1864599 h 5172635"/>
              <a:gd name="connsiteX4" fmla="*/ 5396070 w 5396070"/>
              <a:gd name="connsiteY4" fmla="*/ 1981756 h 5172635"/>
              <a:gd name="connsiteX5" fmla="*/ 5363566 w 5396070"/>
              <a:gd name="connsiteY5" fmla="*/ 1915670 h 5172635"/>
              <a:gd name="connsiteX6" fmla="*/ 4071524 w 5396070"/>
              <a:gd name="connsiteY6" fmla="*/ 546090 h 5172635"/>
              <a:gd name="connsiteX7" fmla="*/ 2883346 w 5396070"/>
              <a:gd name="connsiteY7" fmla="*/ 184583 h 5172635"/>
              <a:gd name="connsiteX8" fmla="*/ 374449 w 5396070"/>
              <a:gd name="connsiteY8" fmla="*/ 1797850 h 5172635"/>
              <a:gd name="connsiteX9" fmla="*/ 600473 w 5396070"/>
              <a:gd name="connsiteY9" fmla="*/ 4169322 h 5172635"/>
              <a:gd name="connsiteX10" fmla="*/ 971928 w 5396070"/>
              <a:gd name="connsiteY10" fmla="*/ 4966944 h 5172635"/>
              <a:gd name="connsiteX11" fmla="*/ 1112598 w 5396070"/>
              <a:gd name="connsiteY11" fmla="*/ 5172635 h 5172635"/>
              <a:gd name="connsiteX12" fmla="*/ 987172 w 5396070"/>
              <a:gd name="connsiteY12" fmla="*/ 5172635 h 5172635"/>
              <a:gd name="connsiteX13" fmla="*/ 842383 w 5396070"/>
              <a:gd name="connsiteY13" fmla="*/ 4959392 h 5172635"/>
              <a:gd name="connsiteX14" fmla="*/ 460051 w 5396070"/>
              <a:gd name="connsiteY14" fmla="*/ 4132485 h 5172635"/>
              <a:gd name="connsiteX15" fmla="*/ 227408 w 5396070"/>
              <a:gd name="connsiteY15" fmla="*/ 1673941 h 5172635"/>
              <a:gd name="connsiteX16" fmla="*/ 2809770 w 5396070"/>
              <a:gd name="connsiteY16" fmla="*/ 1442 h 5172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96070" h="5172635">
                <a:moveTo>
                  <a:pt x="2809770" y="1442"/>
                </a:moveTo>
                <a:cubicBezTo>
                  <a:pt x="3212462" y="15635"/>
                  <a:pt x="3625968" y="134989"/>
                  <a:pt x="4032739" y="376223"/>
                </a:cubicBezTo>
                <a:cubicBezTo>
                  <a:pt x="4589656" y="706501"/>
                  <a:pt x="5051318" y="1213487"/>
                  <a:pt x="5362614" y="1796088"/>
                </a:cubicBezTo>
                <a:lnTo>
                  <a:pt x="5396070" y="1864599"/>
                </a:lnTo>
                <a:lnTo>
                  <a:pt x="5396070" y="1981756"/>
                </a:lnTo>
                <a:lnTo>
                  <a:pt x="5363566" y="1915670"/>
                </a:lnTo>
                <a:cubicBezTo>
                  <a:pt x="5061125" y="1353703"/>
                  <a:pt x="4612597" y="864671"/>
                  <a:pt x="4071524" y="546090"/>
                </a:cubicBezTo>
                <a:cubicBezTo>
                  <a:pt x="3676324" y="313400"/>
                  <a:pt x="3274582" y="198273"/>
                  <a:pt x="2883346" y="184583"/>
                </a:cubicBezTo>
                <a:cubicBezTo>
                  <a:pt x="1883526" y="149597"/>
                  <a:pt x="952339" y="777074"/>
                  <a:pt x="374449" y="1797850"/>
                </a:cubicBezTo>
                <a:cubicBezTo>
                  <a:pt x="-90765" y="2619591"/>
                  <a:pt x="273440" y="3349133"/>
                  <a:pt x="600473" y="4169322"/>
                </a:cubicBezTo>
                <a:cubicBezTo>
                  <a:pt x="712134" y="4449376"/>
                  <a:pt x="823802" y="4721229"/>
                  <a:pt x="971928" y="4966944"/>
                </a:cubicBezTo>
                <a:lnTo>
                  <a:pt x="1112598" y="5172635"/>
                </a:lnTo>
                <a:lnTo>
                  <a:pt x="987172" y="5172635"/>
                </a:lnTo>
                <a:lnTo>
                  <a:pt x="842383" y="4959392"/>
                </a:lnTo>
                <a:cubicBezTo>
                  <a:pt x="689919" y="4704655"/>
                  <a:pt x="574981" y="4422821"/>
                  <a:pt x="460051" y="4132485"/>
                </a:cubicBezTo>
                <a:cubicBezTo>
                  <a:pt x="123442" y="3282182"/>
                  <a:pt x="-251427" y="2525854"/>
                  <a:pt x="227408" y="1673941"/>
                </a:cubicBezTo>
                <a:cubicBezTo>
                  <a:pt x="822220" y="615687"/>
                  <a:pt x="1780673" y="-34829"/>
                  <a:pt x="2809770" y="1442"/>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eiryo"/>
              <a:ea typeface="+mn-ea"/>
              <a:cs typeface="+mn-cs"/>
            </a:endParaRPr>
          </a:p>
        </p:txBody>
      </p:sp>
    </p:spTree>
    <p:extLst>
      <p:ext uri="{BB962C8B-B14F-4D97-AF65-F5344CB8AC3E}">
        <p14:creationId xmlns:p14="http://schemas.microsoft.com/office/powerpoint/2010/main" val="344488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C83A5C14-ED91-4CD1-809E-D29FF97C9A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56065185-5C34-4F86-AA96-AA4D065B0E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01600" sx="102000" sy="102000" algn="ctr"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Obraz 1">
            <a:extLst>
              <a:ext uri="{FF2B5EF4-FFF2-40B4-BE49-F238E27FC236}">
                <a16:creationId xmlns:a16="http://schemas.microsoft.com/office/drawing/2014/main" id="{25BB47F0-E782-425D-B110-96DB61B2E1F0}"/>
              </a:ext>
            </a:extLst>
          </p:cNvPr>
          <p:cNvPicPr>
            <a:picLocks noChangeAspect="1"/>
          </p:cNvPicPr>
          <p:nvPr/>
        </p:nvPicPr>
        <p:blipFill rotWithShape="1">
          <a:blip r:embed="rId2"/>
          <a:srcRect r="1" b="22441"/>
          <a:stretch/>
        </p:blipFill>
        <p:spPr>
          <a:xfrm>
            <a:off x="1114426" y="10"/>
            <a:ext cx="9963149" cy="6857990"/>
          </a:xfrm>
          <a:custGeom>
            <a:avLst/>
            <a:gdLst/>
            <a:ahLst/>
            <a:cxnLst/>
            <a:rect l="l" t="t" r="r" b="b"/>
            <a:pathLst>
              <a:path w="9948672" h="6858000">
                <a:moveTo>
                  <a:pt x="1593452" y="0"/>
                </a:moveTo>
                <a:lnTo>
                  <a:pt x="8355220" y="0"/>
                </a:lnTo>
                <a:lnTo>
                  <a:pt x="8491722" y="130333"/>
                </a:lnTo>
                <a:cubicBezTo>
                  <a:pt x="9391900" y="1031820"/>
                  <a:pt x="9948672" y="2277214"/>
                  <a:pt x="9948672" y="3652838"/>
                </a:cubicBezTo>
                <a:cubicBezTo>
                  <a:pt x="9948672" y="4856509"/>
                  <a:pt x="9522393" y="5960473"/>
                  <a:pt x="8812775" y="6821583"/>
                </a:cubicBezTo>
                <a:lnTo>
                  <a:pt x="8781276" y="6858000"/>
                </a:lnTo>
                <a:lnTo>
                  <a:pt x="1167397" y="6858000"/>
                </a:lnTo>
                <a:lnTo>
                  <a:pt x="1135897" y="6821583"/>
                </a:lnTo>
                <a:cubicBezTo>
                  <a:pt x="426279" y="5960473"/>
                  <a:pt x="0" y="4856509"/>
                  <a:pt x="0" y="3652838"/>
                </a:cubicBezTo>
                <a:cubicBezTo>
                  <a:pt x="0" y="2277214"/>
                  <a:pt x="556772" y="1031820"/>
                  <a:pt x="1456950" y="130333"/>
                </a:cubicBezTo>
                <a:close/>
              </a:path>
            </a:pathLst>
          </a:custGeom>
        </p:spPr>
      </p:pic>
    </p:spTree>
    <p:extLst>
      <p:ext uri="{BB962C8B-B14F-4D97-AF65-F5344CB8AC3E}">
        <p14:creationId xmlns:p14="http://schemas.microsoft.com/office/powerpoint/2010/main" val="30366318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1BE3FA7-0D70-4431-814F-D8C40576E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Obraz 1">
            <a:extLst>
              <a:ext uri="{FF2B5EF4-FFF2-40B4-BE49-F238E27FC236}">
                <a16:creationId xmlns:a16="http://schemas.microsoft.com/office/drawing/2014/main" id="{50C04169-B1D8-4E76-9D4F-A54623AE127A}"/>
              </a:ext>
            </a:extLst>
          </p:cNvPr>
          <p:cNvPicPr>
            <a:picLocks noChangeAspect="1"/>
          </p:cNvPicPr>
          <p:nvPr/>
        </p:nvPicPr>
        <p:blipFill rotWithShape="1">
          <a:blip r:embed="rId2"/>
          <a:srcRect t="17924" r="2" b="6086"/>
          <a:stretch/>
        </p:blipFill>
        <p:spPr>
          <a:xfrm>
            <a:off x="321731" y="557189"/>
            <a:ext cx="5668684" cy="5743618"/>
          </a:xfrm>
          <a:prstGeom prst="rect">
            <a:avLst/>
          </a:prstGeom>
        </p:spPr>
      </p:pic>
      <p:pic>
        <p:nvPicPr>
          <p:cNvPr id="3" name="Obraz 2">
            <a:extLst>
              <a:ext uri="{FF2B5EF4-FFF2-40B4-BE49-F238E27FC236}">
                <a16:creationId xmlns:a16="http://schemas.microsoft.com/office/drawing/2014/main" id="{7832D66F-0095-4840-879B-ED18E202E284}"/>
              </a:ext>
            </a:extLst>
          </p:cNvPr>
          <p:cNvPicPr>
            <a:picLocks noChangeAspect="1"/>
          </p:cNvPicPr>
          <p:nvPr/>
        </p:nvPicPr>
        <p:blipFill rotWithShape="1">
          <a:blip r:embed="rId3"/>
          <a:srcRect t="7708" r="-2" b="16383"/>
          <a:stretch/>
        </p:blipFill>
        <p:spPr>
          <a:xfrm>
            <a:off x="6195375" y="557189"/>
            <a:ext cx="5674893" cy="5743618"/>
          </a:xfrm>
          <a:prstGeom prst="rect">
            <a:avLst/>
          </a:prstGeom>
        </p:spPr>
      </p:pic>
    </p:spTree>
    <p:extLst>
      <p:ext uri="{BB962C8B-B14F-4D97-AF65-F5344CB8AC3E}">
        <p14:creationId xmlns:p14="http://schemas.microsoft.com/office/powerpoint/2010/main" val="1162013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Obraz 1">
            <a:extLst>
              <a:ext uri="{FF2B5EF4-FFF2-40B4-BE49-F238E27FC236}">
                <a16:creationId xmlns:a16="http://schemas.microsoft.com/office/drawing/2014/main" id="{FB0C7EC2-6699-4068-A7C2-F1E6F19A8CAB}"/>
              </a:ext>
            </a:extLst>
          </p:cNvPr>
          <p:cNvPicPr>
            <a:picLocks noChangeAspect="1"/>
          </p:cNvPicPr>
          <p:nvPr/>
        </p:nvPicPr>
        <p:blipFill rotWithShape="1">
          <a:blip r:embed="rId2"/>
          <a:srcRect t="31389" b="26431"/>
          <a:stretch/>
        </p:blipFill>
        <p:spPr>
          <a:xfrm>
            <a:off x="20" y="1282"/>
            <a:ext cx="12191980" cy="6856718"/>
          </a:xfrm>
          <a:prstGeom prst="rect">
            <a:avLst/>
          </a:prstGeom>
        </p:spPr>
      </p:pic>
    </p:spTree>
    <p:extLst>
      <p:ext uri="{BB962C8B-B14F-4D97-AF65-F5344CB8AC3E}">
        <p14:creationId xmlns:p14="http://schemas.microsoft.com/office/powerpoint/2010/main" val="31747387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Obraz 1">
            <a:extLst>
              <a:ext uri="{FF2B5EF4-FFF2-40B4-BE49-F238E27FC236}">
                <a16:creationId xmlns:a16="http://schemas.microsoft.com/office/drawing/2014/main" id="{2C449E14-FF37-48F0-9DA2-23EFCC33959C}"/>
              </a:ext>
            </a:extLst>
          </p:cNvPr>
          <p:cNvPicPr>
            <a:picLocks noChangeAspect="1"/>
          </p:cNvPicPr>
          <p:nvPr/>
        </p:nvPicPr>
        <p:blipFill rotWithShape="1">
          <a:blip r:embed="rId2"/>
          <a:srcRect t="20722" r="1" b="2379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1106716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Obraz 1">
            <a:extLst>
              <a:ext uri="{FF2B5EF4-FFF2-40B4-BE49-F238E27FC236}">
                <a16:creationId xmlns:a16="http://schemas.microsoft.com/office/drawing/2014/main" id="{A9A7E045-AF0A-4689-8B32-E1BE45218412}"/>
              </a:ext>
            </a:extLst>
          </p:cNvPr>
          <p:cNvPicPr>
            <a:picLocks noChangeAspect="1"/>
          </p:cNvPicPr>
          <p:nvPr/>
        </p:nvPicPr>
        <p:blipFill rotWithShape="1">
          <a:blip r:embed="rId2"/>
          <a:srcRect b="13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717471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braz 1">
            <a:extLst>
              <a:ext uri="{FF2B5EF4-FFF2-40B4-BE49-F238E27FC236}">
                <a16:creationId xmlns:a16="http://schemas.microsoft.com/office/drawing/2014/main" id="{7176923E-C223-4DF3-86A7-9C7E1A5D211D}"/>
              </a:ext>
            </a:extLst>
          </p:cNvPr>
          <p:cNvPicPr>
            <a:picLocks noChangeAspect="1"/>
          </p:cNvPicPr>
          <p:nvPr/>
        </p:nvPicPr>
        <p:blipFill rotWithShape="1">
          <a:blip r:embed="rId2"/>
          <a:srcRect t="31335" b="26485"/>
          <a:stretch/>
        </p:blipFill>
        <p:spPr>
          <a:xfrm>
            <a:off x="1143060" y="643466"/>
            <a:ext cx="9905880" cy="5571067"/>
          </a:xfrm>
          <a:prstGeom prst="rect">
            <a:avLst/>
          </a:prstGeom>
        </p:spPr>
      </p:pic>
    </p:spTree>
    <p:extLst>
      <p:ext uri="{BB962C8B-B14F-4D97-AF65-F5344CB8AC3E}">
        <p14:creationId xmlns:p14="http://schemas.microsoft.com/office/powerpoint/2010/main" val="15308181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F0087D53-9295-4463-AAE4-D5C626046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11EAA1C-EC82-4AFB-AE93-C44DC4F2C9F1}"/>
              </a:ext>
            </a:extLst>
          </p:cNvPr>
          <p:cNvSpPr>
            <a:spLocks noGrp="1"/>
          </p:cNvSpPr>
          <p:nvPr>
            <p:ph type="title"/>
          </p:nvPr>
        </p:nvSpPr>
        <p:spPr>
          <a:xfrm>
            <a:off x="638881" y="4501453"/>
            <a:ext cx="10909640" cy="1065836"/>
          </a:xfrm>
        </p:spPr>
        <p:txBody>
          <a:bodyPr vert="horz" lIns="91440" tIns="45720" rIns="91440" bIns="45720" rtlCol="0" anchor="ctr">
            <a:normAutofit fontScale="90000"/>
          </a:bodyPr>
          <a:lstStyle/>
          <a:p>
            <a:pPr algn="ctr"/>
            <a:r>
              <a:rPr lang="en-US" sz="3100" b="1" dirty="0" err="1">
                <a:latin typeface="Times New Roman" panose="02020603050405020304" pitchFamily="18" charset="0"/>
                <a:cs typeface="Times New Roman" panose="02020603050405020304" pitchFamily="18" charset="0"/>
              </a:rPr>
              <a:t>Kreatywne</a:t>
            </a:r>
            <a:r>
              <a:rPr lang="en-US" sz="3100" b="1" dirty="0">
                <a:latin typeface="Times New Roman" panose="02020603050405020304" pitchFamily="18" charset="0"/>
                <a:cs typeface="Times New Roman" panose="02020603050405020304" pitchFamily="18" charset="0"/>
              </a:rPr>
              <a:t> </a:t>
            </a:r>
            <a:r>
              <a:rPr lang="en-US" sz="3100" b="1" dirty="0" err="1">
                <a:latin typeface="Times New Roman" panose="02020603050405020304" pitchFamily="18" charset="0"/>
                <a:cs typeface="Times New Roman" panose="02020603050405020304" pitchFamily="18" charset="0"/>
              </a:rPr>
              <a:t>prace</a:t>
            </a:r>
            <a:r>
              <a:rPr lang="en-US" sz="3100" b="1" dirty="0">
                <a:latin typeface="Times New Roman" panose="02020603050405020304" pitchFamily="18" charset="0"/>
                <a:cs typeface="Times New Roman" panose="02020603050405020304" pitchFamily="18" charset="0"/>
              </a:rPr>
              <a:t> </a:t>
            </a:r>
            <a:r>
              <a:rPr lang="en-US" sz="3100" b="1" dirty="0" err="1">
                <a:latin typeface="Times New Roman" panose="02020603050405020304" pitchFamily="18" charset="0"/>
                <a:cs typeface="Times New Roman" panose="02020603050405020304" pitchFamily="18" charset="0"/>
              </a:rPr>
              <a:t>wykonane</a:t>
            </a:r>
            <a:r>
              <a:rPr lang="en-US" sz="3100" b="1" dirty="0">
                <a:latin typeface="Times New Roman" panose="02020603050405020304" pitchFamily="18" charset="0"/>
                <a:cs typeface="Times New Roman" panose="02020603050405020304" pitchFamily="18" charset="0"/>
              </a:rPr>
              <a:t> </a:t>
            </a:r>
            <a:r>
              <a:rPr lang="en-US" sz="3100" b="1" dirty="0" err="1">
                <a:latin typeface="Times New Roman" panose="02020603050405020304" pitchFamily="18" charset="0"/>
                <a:cs typeface="Times New Roman" panose="02020603050405020304" pitchFamily="18" charset="0"/>
              </a:rPr>
              <a:t>przez</a:t>
            </a:r>
            <a:r>
              <a:rPr lang="en-US" sz="3100" b="1" dirty="0">
                <a:latin typeface="Times New Roman" panose="02020603050405020304" pitchFamily="18" charset="0"/>
                <a:cs typeface="Times New Roman" panose="02020603050405020304" pitchFamily="18" charset="0"/>
              </a:rPr>
              <a:t> </a:t>
            </a:r>
            <a:r>
              <a:rPr lang="en-US" sz="3100" b="1" dirty="0" err="1">
                <a:latin typeface="Times New Roman" panose="02020603050405020304" pitchFamily="18" charset="0"/>
                <a:cs typeface="Times New Roman" panose="02020603050405020304" pitchFamily="18" charset="0"/>
              </a:rPr>
              <a:t>naszych</a:t>
            </a:r>
            <a:r>
              <a:rPr lang="en-US" sz="3100" b="1" dirty="0">
                <a:latin typeface="Times New Roman" panose="02020603050405020304" pitchFamily="18" charset="0"/>
                <a:cs typeface="Times New Roman" panose="02020603050405020304" pitchFamily="18" charset="0"/>
              </a:rPr>
              <a:t> </a:t>
            </a:r>
            <a:r>
              <a:rPr lang="en-US" sz="3100" b="1" dirty="0" err="1">
                <a:latin typeface="Times New Roman" panose="02020603050405020304" pitchFamily="18" charset="0"/>
                <a:cs typeface="Times New Roman" panose="02020603050405020304" pitchFamily="18" charset="0"/>
              </a:rPr>
              <a:t>uczniów</a:t>
            </a:r>
            <a:r>
              <a:rPr lang="en-US" sz="3100" b="1" dirty="0">
                <a:latin typeface="Times New Roman" panose="02020603050405020304" pitchFamily="18" charset="0"/>
                <a:cs typeface="Times New Roman" panose="02020603050405020304" pitchFamily="18" charset="0"/>
              </a:rPr>
              <a:t> w </a:t>
            </a:r>
            <a:r>
              <a:rPr lang="en-US" sz="3100" b="1" dirty="0" err="1">
                <a:latin typeface="Times New Roman" panose="02020603050405020304" pitchFamily="18" charset="0"/>
                <a:cs typeface="Times New Roman" panose="02020603050405020304" pitchFamily="18" charset="0"/>
              </a:rPr>
              <a:t>ramach</a:t>
            </a:r>
            <a:r>
              <a:rPr lang="en-US" sz="3100" b="1" dirty="0">
                <a:latin typeface="Times New Roman" panose="02020603050405020304" pitchFamily="18" charset="0"/>
                <a:cs typeface="Times New Roman" panose="02020603050405020304" pitchFamily="18" charset="0"/>
              </a:rPr>
              <a:t> </a:t>
            </a:r>
            <a:r>
              <a:rPr lang="en-US" sz="3100" b="1" dirty="0" err="1">
                <a:latin typeface="Times New Roman" panose="02020603050405020304" pitchFamily="18" charset="0"/>
                <a:cs typeface="Times New Roman" panose="02020603050405020304" pitchFamily="18" charset="0"/>
              </a:rPr>
              <a:t>konkursu</a:t>
            </a:r>
            <a:r>
              <a:rPr lang="en-US" sz="3100" b="1" dirty="0">
                <a:latin typeface="Times New Roman" panose="02020603050405020304" pitchFamily="18" charset="0"/>
                <a:cs typeface="Times New Roman" panose="02020603050405020304" pitchFamily="18" charset="0"/>
              </a:rPr>
              <a:t> </a:t>
            </a:r>
            <a:r>
              <a:rPr lang="en-US" sz="3100" b="1" dirty="0" err="1">
                <a:latin typeface="Times New Roman" panose="02020603050405020304" pitchFamily="18" charset="0"/>
                <a:cs typeface="Times New Roman" panose="02020603050405020304" pitchFamily="18" charset="0"/>
              </a:rPr>
              <a:t>międzyświetlicowego</a:t>
            </a:r>
            <a:r>
              <a:rPr lang="pl-PL" sz="3100" b="1" dirty="0">
                <a:latin typeface="Times New Roman" panose="02020603050405020304" pitchFamily="18" charset="0"/>
                <a:cs typeface="Times New Roman" panose="02020603050405020304" pitchFamily="18" charset="0"/>
              </a:rPr>
              <a:t>- wykonanie zabawki własnego projektu</a:t>
            </a:r>
            <a:endParaRPr lang="en-US" sz="3100" b="1" dirty="0">
              <a:latin typeface="Times New Roman" panose="02020603050405020304" pitchFamily="18" charset="0"/>
              <a:cs typeface="Times New Roman" panose="02020603050405020304" pitchFamily="18" charset="0"/>
            </a:endParaRPr>
          </a:p>
        </p:txBody>
      </p:sp>
      <p:pic>
        <p:nvPicPr>
          <p:cNvPr id="7" name="Obraz 6" descr="Obraz zawierający tekst&#10;&#10;Opis wygenerowany automatycznie">
            <a:extLst>
              <a:ext uri="{FF2B5EF4-FFF2-40B4-BE49-F238E27FC236}">
                <a16:creationId xmlns:a16="http://schemas.microsoft.com/office/drawing/2014/main" id="{1B6143FD-3FEF-4E7D-959E-6332AB621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6436" y="631370"/>
            <a:ext cx="4364135" cy="3418115"/>
          </a:xfrm>
          <a:prstGeom prst="rect">
            <a:avLst/>
          </a:prstGeom>
        </p:spPr>
      </p:pic>
      <p:pic>
        <p:nvPicPr>
          <p:cNvPr id="5" name="Symbol zastępczy zawartości 4" descr="Obraz zawierający tekst&#10;&#10;Opis wygenerowany automatycznie">
            <a:extLst>
              <a:ext uri="{FF2B5EF4-FFF2-40B4-BE49-F238E27FC236}">
                <a16:creationId xmlns:a16="http://schemas.microsoft.com/office/drawing/2014/main" id="{4B5BDE92-B85F-4C24-853B-2C7C677697E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531431" y="320040"/>
            <a:ext cx="5302759" cy="3998762"/>
          </a:xfrm>
          <a:prstGeom prst="rect">
            <a:avLst/>
          </a:prstGeom>
        </p:spPr>
      </p:pic>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5594358"/>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9328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A6B42B9F-F674-4D7F-AEFD-F5DC47A709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Obraz 9" descr="Obraz zawierający tekst, wewnątrz, bałagan&#10;&#10;Opis wygenerowany automatycznie">
            <a:extLst>
              <a:ext uri="{FF2B5EF4-FFF2-40B4-BE49-F238E27FC236}">
                <a16:creationId xmlns:a16="http://schemas.microsoft.com/office/drawing/2014/main" id="{654F1A8D-74DE-402C-A009-E49DCCDBD691}"/>
              </a:ext>
            </a:extLst>
          </p:cNvPr>
          <p:cNvPicPr>
            <a:picLocks noChangeAspect="1"/>
          </p:cNvPicPr>
          <p:nvPr/>
        </p:nvPicPr>
        <p:blipFill rotWithShape="1">
          <a:blip r:embed="rId2">
            <a:extLst>
              <a:ext uri="{28A0092B-C50C-407E-A947-70E740481C1C}">
                <a14:useLocalDpi xmlns:a14="http://schemas.microsoft.com/office/drawing/2010/main" val="0"/>
              </a:ext>
            </a:extLst>
          </a:blip>
          <a:srcRect r="376"/>
          <a:stretch/>
        </p:blipFill>
        <p:spPr>
          <a:xfrm rot="10800000">
            <a:off x="-1" y="6"/>
            <a:ext cx="3922776" cy="3937609"/>
          </a:xfrm>
          <a:prstGeom prst="rect">
            <a:avLst/>
          </a:prstGeom>
        </p:spPr>
      </p:pic>
      <p:pic>
        <p:nvPicPr>
          <p:cNvPr id="8" name="Obraz 7">
            <a:extLst>
              <a:ext uri="{FF2B5EF4-FFF2-40B4-BE49-F238E27FC236}">
                <a16:creationId xmlns:a16="http://schemas.microsoft.com/office/drawing/2014/main" id="{C6476C21-B4CF-4988-B03C-41CF79AEA020}"/>
              </a:ext>
            </a:extLst>
          </p:cNvPr>
          <p:cNvPicPr>
            <a:picLocks noChangeAspect="1"/>
          </p:cNvPicPr>
          <p:nvPr/>
        </p:nvPicPr>
        <p:blipFill rotWithShape="1">
          <a:blip r:embed="rId3">
            <a:extLst>
              <a:ext uri="{28A0092B-C50C-407E-A947-70E740481C1C}">
                <a14:useLocalDpi xmlns:a14="http://schemas.microsoft.com/office/drawing/2010/main" val="0"/>
              </a:ext>
            </a:extLst>
          </a:blip>
          <a:srcRect r="376"/>
          <a:stretch/>
        </p:blipFill>
        <p:spPr>
          <a:xfrm rot="10800000">
            <a:off x="4131633" y="10"/>
            <a:ext cx="3922776" cy="3937599"/>
          </a:xfrm>
          <a:prstGeom prst="rect">
            <a:avLst/>
          </a:prstGeom>
        </p:spPr>
      </p:pic>
      <p:sp useBgFill="1">
        <p:nvSpPr>
          <p:cNvPr id="40" name="Rectangle 39">
            <a:extLst>
              <a:ext uri="{FF2B5EF4-FFF2-40B4-BE49-F238E27FC236}">
                <a16:creationId xmlns:a16="http://schemas.microsoft.com/office/drawing/2014/main" id="{E677BBB0-8A66-4619-B31B-5097655C5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7784" y="4215384"/>
            <a:ext cx="7475146" cy="2093976"/>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ytuł 1">
            <a:extLst>
              <a:ext uri="{FF2B5EF4-FFF2-40B4-BE49-F238E27FC236}">
                <a16:creationId xmlns:a16="http://schemas.microsoft.com/office/drawing/2014/main" id="{0AEC5193-D3C2-4F1E-8642-B5D75FE6D2BA}"/>
              </a:ext>
            </a:extLst>
          </p:cNvPr>
          <p:cNvSpPr>
            <a:spLocks noGrp="1"/>
          </p:cNvSpPr>
          <p:nvPr>
            <p:ph type="title"/>
          </p:nvPr>
        </p:nvSpPr>
        <p:spPr>
          <a:xfrm>
            <a:off x="865325" y="4462819"/>
            <a:ext cx="2869683" cy="1608383"/>
          </a:xfrm>
        </p:spPr>
        <p:txBody>
          <a:bodyPr vert="horz" lIns="91440" tIns="45720" rIns="91440" bIns="45720" rtlCol="0" anchor="ctr">
            <a:normAutofit/>
          </a:bodyPr>
          <a:lstStyle/>
          <a:p>
            <a:r>
              <a:rPr lang="en-US" sz="2400" b="1" kern="1200" dirty="0" err="1">
                <a:solidFill>
                  <a:schemeClr val="tx1"/>
                </a:solidFill>
                <a:latin typeface="Times New Roman" panose="02020603050405020304" pitchFamily="18" charset="0"/>
                <a:cs typeface="Times New Roman" panose="02020603050405020304" pitchFamily="18" charset="0"/>
              </a:rPr>
              <a:t>Nasz</a:t>
            </a:r>
            <a:r>
              <a:rPr lang="en-US" sz="2400" b="1" kern="1200" dirty="0">
                <a:solidFill>
                  <a:schemeClr val="tx1"/>
                </a:solidFill>
                <a:latin typeface="Times New Roman" panose="02020603050405020304" pitchFamily="18" charset="0"/>
                <a:cs typeface="Times New Roman" panose="02020603050405020304" pitchFamily="18" charset="0"/>
              </a:rPr>
              <a:t> </a:t>
            </a:r>
            <a:r>
              <a:rPr lang="en-US" sz="2400" b="1" kern="1200" dirty="0" err="1">
                <a:solidFill>
                  <a:schemeClr val="tx1"/>
                </a:solidFill>
                <a:latin typeface="Times New Roman" panose="02020603050405020304" pitchFamily="18" charset="0"/>
                <a:cs typeface="Times New Roman" panose="02020603050405020304" pitchFamily="18" charset="0"/>
              </a:rPr>
              <a:t>powrót</a:t>
            </a:r>
            <a:r>
              <a:rPr lang="en-US" sz="2400" b="1" kern="1200" dirty="0">
                <a:solidFill>
                  <a:schemeClr val="tx1"/>
                </a:solidFill>
                <a:latin typeface="Times New Roman" panose="02020603050405020304" pitchFamily="18" charset="0"/>
                <a:cs typeface="Times New Roman" panose="02020603050405020304" pitchFamily="18" charset="0"/>
              </a:rPr>
              <a:t> do </a:t>
            </a:r>
            <a:r>
              <a:rPr lang="en-US" sz="2400" b="1" kern="1200" dirty="0" err="1">
                <a:solidFill>
                  <a:schemeClr val="tx1"/>
                </a:solidFill>
                <a:latin typeface="Times New Roman" panose="02020603050405020304" pitchFamily="18" charset="0"/>
                <a:cs typeface="Times New Roman" panose="02020603050405020304" pitchFamily="18" charset="0"/>
              </a:rPr>
              <a:t>świetlicy</a:t>
            </a:r>
            <a:r>
              <a:rPr lang="en-US" sz="2400" b="1" kern="1200" dirty="0">
                <a:solidFill>
                  <a:schemeClr val="tx1"/>
                </a:solidFill>
                <a:latin typeface="Times New Roman" panose="02020603050405020304" pitchFamily="18" charset="0"/>
                <a:cs typeface="Times New Roman" panose="02020603050405020304" pitchFamily="18" charset="0"/>
              </a:rPr>
              <a:t> po </a:t>
            </a:r>
            <a:r>
              <a:rPr lang="en-US" sz="2400" b="1" kern="1200" dirty="0" err="1">
                <a:solidFill>
                  <a:schemeClr val="tx1"/>
                </a:solidFill>
                <a:latin typeface="Times New Roman" panose="02020603050405020304" pitchFamily="18" charset="0"/>
                <a:cs typeface="Times New Roman" panose="02020603050405020304" pitchFamily="18" charset="0"/>
              </a:rPr>
              <a:t>wakacjach</a:t>
            </a:r>
            <a:r>
              <a:rPr lang="en-US" sz="2400" b="1" kern="1200" dirty="0">
                <a:solidFill>
                  <a:schemeClr val="tx1"/>
                </a:solidFill>
                <a:latin typeface="Times New Roman" panose="02020603050405020304" pitchFamily="18" charset="0"/>
                <a:cs typeface="Times New Roman" panose="02020603050405020304" pitchFamily="18" charset="0"/>
              </a:rPr>
              <a:t>…</a:t>
            </a:r>
          </a:p>
        </p:txBody>
      </p:sp>
      <p:sp>
        <p:nvSpPr>
          <p:cNvPr id="42" name="Rectangle 41">
            <a:extLst>
              <a:ext uri="{FF2B5EF4-FFF2-40B4-BE49-F238E27FC236}">
                <a16:creationId xmlns:a16="http://schemas.microsoft.com/office/drawing/2014/main" id="{FB56C437-7CF8-4D2B-8C62-6F9CEA561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288F414E-1A16-495F-8EF5-F55A4207EE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192282" y="525322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Symbol zastępczy tekstu 3">
            <a:extLst>
              <a:ext uri="{FF2B5EF4-FFF2-40B4-BE49-F238E27FC236}">
                <a16:creationId xmlns:a16="http://schemas.microsoft.com/office/drawing/2014/main" id="{06F78A17-8A87-4466-9D0E-D0705085EA0C}"/>
              </a:ext>
            </a:extLst>
          </p:cNvPr>
          <p:cNvSpPr>
            <a:spLocks noGrp="1"/>
          </p:cNvSpPr>
          <p:nvPr>
            <p:ph type="body" sz="half" idx="2"/>
          </p:nvPr>
        </p:nvSpPr>
        <p:spPr>
          <a:xfrm>
            <a:off x="4131633" y="4464872"/>
            <a:ext cx="3712464" cy="1608383"/>
          </a:xfrm>
        </p:spPr>
        <p:txBody>
          <a:bodyPr vert="horz" lIns="91440" tIns="45720" rIns="91440" bIns="45720" rtlCol="0" anchor="ctr">
            <a:normAutofit/>
          </a:bodyPr>
          <a:lstStyle/>
          <a:p>
            <a:pPr indent="-228600">
              <a:buFont typeface="Arial" panose="020B0604020202020204" pitchFamily="34" charset="0"/>
              <a:buChar char="•"/>
            </a:pPr>
            <a:endParaRPr lang="en-US" sz="1700" dirty="0"/>
          </a:p>
        </p:txBody>
      </p:sp>
      <p:pic>
        <p:nvPicPr>
          <p:cNvPr id="6" name="Symbol zastępczy obrazu 5">
            <a:extLst>
              <a:ext uri="{FF2B5EF4-FFF2-40B4-BE49-F238E27FC236}">
                <a16:creationId xmlns:a16="http://schemas.microsoft.com/office/drawing/2014/main" id="{F02758F9-E575-46E5-8EA6-68D10AE7BAAC}"/>
              </a:ext>
            </a:extLst>
          </p:cNvPr>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l="8611" r="29214" b="-3"/>
          <a:stretch/>
        </p:blipFill>
        <p:spPr>
          <a:xfrm rot="10800000">
            <a:off x="8269224" y="-6"/>
            <a:ext cx="3922776" cy="6309360"/>
          </a:xfrm>
          <a:prstGeom prst="rect">
            <a:avLst/>
          </a:prstGeom>
        </p:spPr>
      </p:pic>
      <p:pic>
        <p:nvPicPr>
          <p:cNvPr id="12" name="Obraz 11" descr="Obraz zawierający podłoże, wewnątrz, osoba, dziecko&#10;&#10;Opis wygenerowany automatycznie">
            <a:extLst>
              <a:ext uri="{FF2B5EF4-FFF2-40B4-BE49-F238E27FC236}">
                <a16:creationId xmlns:a16="http://schemas.microsoft.com/office/drawing/2014/main" id="{0EC450E0-BF52-4B0D-8CF1-45AA075808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0837" y="4215383"/>
            <a:ext cx="3783260" cy="2093971"/>
          </a:xfrm>
          <a:prstGeom prst="rect">
            <a:avLst/>
          </a:prstGeom>
        </p:spPr>
      </p:pic>
    </p:spTree>
    <p:extLst>
      <p:ext uri="{BB962C8B-B14F-4D97-AF65-F5344CB8AC3E}">
        <p14:creationId xmlns:p14="http://schemas.microsoft.com/office/powerpoint/2010/main" val="4198185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6DB60E44-BA6B-48A7-9E18-854811BDA5B3}"/>
              </a:ext>
            </a:extLst>
          </p:cNvPr>
          <p:cNvSpPr>
            <a:spLocks noGrp="1"/>
          </p:cNvSpPr>
          <p:nvPr>
            <p:ph type="title"/>
          </p:nvPr>
        </p:nvSpPr>
        <p:spPr>
          <a:xfrm>
            <a:off x="841248" y="548640"/>
            <a:ext cx="3600860" cy="5431536"/>
          </a:xfrm>
        </p:spPr>
        <p:txBody>
          <a:bodyPr>
            <a:normAutofit/>
          </a:bodyPr>
          <a:lstStyle/>
          <a:p>
            <a:r>
              <a:rPr lang="pl-PL" sz="5400" dirty="0">
                <a:latin typeface="Times New Roman" panose="02020603050405020304" pitchFamily="18" charset="0"/>
                <a:cs typeface="Times New Roman" panose="02020603050405020304" pitchFamily="18" charset="0"/>
              </a:rPr>
              <a:t>Prac ciąg dalszy…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tekst&#10;&#10;Opis wygenerowany automatycznie">
            <a:extLst>
              <a:ext uri="{FF2B5EF4-FFF2-40B4-BE49-F238E27FC236}">
                <a16:creationId xmlns:a16="http://schemas.microsoft.com/office/drawing/2014/main" id="{B91EF2D8-6800-4180-82D5-47F81E52425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26164" y="548640"/>
            <a:ext cx="3168177" cy="3168177"/>
          </a:xfrm>
        </p:spPr>
      </p:pic>
      <p:pic>
        <p:nvPicPr>
          <p:cNvPr id="7" name="Obraz 6" descr="Obraz zawierający tekst&#10;&#10;Opis wygenerowany automatycznie">
            <a:extLst>
              <a:ext uri="{FF2B5EF4-FFF2-40B4-BE49-F238E27FC236}">
                <a16:creationId xmlns:a16="http://schemas.microsoft.com/office/drawing/2014/main" id="{D909E8D4-0C59-4868-B579-73FFBE792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595153" y="1027579"/>
            <a:ext cx="3004457" cy="3004457"/>
          </a:xfrm>
          <a:prstGeom prst="rect">
            <a:avLst/>
          </a:prstGeom>
        </p:spPr>
      </p:pic>
      <p:pic>
        <p:nvPicPr>
          <p:cNvPr id="11" name="Obraz 10" descr="Obraz zawierający tekst&#10;&#10;Opis wygenerowany automatycznie">
            <a:extLst>
              <a:ext uri="{FF2B5EF4-FFF2-40B4-BE49-F238E27FC236}">
                <a16:creationId xmlns:a16="http://schemas.microsoft.com/office/drawing/2014/main" id="{56280753-BD3B-49E0-A83F-BD4479B60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63270" y="3803467"/>
            <a:ext cx="2546182" cy="2967881"/>
          </a:xfrm>
          <a:prstGeom prst="rect">
            <a:avLst/>
          </a:prstGeom>
        </p:spPr>
      </p:pic>
      <p:pic>
        <p:nvPicPr>
          <p:cNvPr id="13" name="Obraz 12" descr="Obraz zawierający tekst&#10;&#10;Opis wygenerowany automatycznie">
            <a:extLst>
              <a:ext uri="{FF2B5EF4-FFF2-40B4-BE49-F238E27FC236}">
                <a16:creationId xmlns:a16="http://schemas.microsoft.com/office/drawing/2014/main" id="{1D08CF2C-388A-46AA-B335-1989D63B2E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924388" y="4226749"/>
            <a:ext cx="2381290" cy="2471437"/>
          </a:xfrm>
          <a:prstGeom prst="rect">
            <a:avLst/>
          </a:prstGeom>
        </p:spPr>
      </p:pic>
    </p:spTree>
    <p:extLst>
      <p:ext uri="{BB962C8B-B14F-4D97-AF65-F5344CB8AC3E}">
        <p14:creationId xmlns:p14="http://schemas.microsoft.com/office/powerpoint/2010/main" val="3160116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26">
            <a:extLst>
              <a:ext uri="{FF2B5EF4-FFF2-40B4-BE49-F238E27FC236}">
                <a16:creationId xmlns:a16="http://schemas.microsoft.com/office/drawing/2014/main" id="{F1BBBE79-C427-480A-88F3-4BBC7C8C32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A0B2FBE-52BD-49B8-BB7D-85F560013F05}"/>
              </a:ext>
            </a:extLst>
          </p:cNvPr>
          <p:cNvSpPr>
            <a:spLocks noGrp="1"/>
          </p:cNvSpPr>
          <p:nvPr>
            <p:ph type="title"/>
          </p:nvPr>
        </p:nvSpPr>
        <p:spPr>
          <a:xfrm>
            <a:off x="532015" y="4495568"/>
            <a:ext cx="3861960" cy="1905232"/>
          </a:xfrm>
        </p:spPr>
        <p:txBody>
          <a:bodyPr anchor="ctr">
            <a:normAutofit/>
          </a:bodyPr>
          <a:lstStyle/>
          <a:p>
            <a:r>
              <a:rPr lang="pl-PL" sz="3200" b="1">
                <a:latin typeface="Times New Roman" panose="02020603050405020304" pitchFamily="18" charset="0"/>
                <a:cs typeface="Times New Roman" panose="02020603050405020304" pitchFamily="18" charset="0"/>
              </a:rPr>
              <a:t>Prace nagrodzone- </a:t>
            </a:r>
            <a:br>
              <a:rPr lang="pl-PL" sz="3200" b="1">
                <a:latin typeface="Times New Roman" panose="02020603050405020304" pitchFamily="18" charset="0"/>
                <a:cs typeface="Times New Roman" panose="02020603050405020304" pitchFamily="18" charset="0"/>
              </a:rPr>
            </a:br>
            <a:r>
              <a:rPr lang="pl-PL" sz="3200" b="1">
                <a:latin typeface="Times New Roman" panose="02020603050405020304" pitchFamily="18" charset="0"/>
                <a:cs typeface="Times New Roman" panose="02020603050405020304" pitchFamily="18" charset="0"/>
              </a:rPr>
              <a:t>1 i 2 miejscem</a:t>
            </a:r>
          </a:p>
        </p:txBody>
      </p:sp>
      <p:sp>
        <p:nvSpPr>
          <p:cNvPr id="36" name="Rectangle 28">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0">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1"/>
            <a:ext cx="11231745" cy="4131425"/>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descr="Obraz zawierający tekst, podłoże&#10;&#10;Opis wygenerowany automatycznie">
            <a:extLst>
              <a:ext uri="{FF2B5EF4-FFF2-40B4-BE49-F238E27FC236}">
                <a16:creationId xmlns:a16="http://schemas.microsoft.com/office/drawing/2014/main" id="{D3DC7684-D2A8-4CBE-938F-259C3D269494}"/>
              </a:ext>
            </a:extLst>
          </p:cNvPr>
          <p:cNvPicPr>
            <a:picLocks noChangeAspect="1"/>
          </p:cNvPicPr>
          <p:nvPr/>
        </p:nvPicPr>
        <p:blipFill rotWithShape="1">
          <a:blip r:embed="rId2">
            <a:extLst>
              <a:ext uri="{28A0092B-C50C-407E-A947-70E740481C1C}">
                <a14:useLocalDpi xmlns:a14="http://schemas.microsoft.com/office/drawing/2010/main" val="0"/>
              </a:ext>
            </a:extLst>
          </a:blip>
          <a:srcRect l="2646" r="-2" b="-2"/>
          <a:stretch/>
        </p:blipFill>
        <p:spPr>
          <a:xfrm rot="10800000">
            <a:off x="838200" y="364143"/>
            <a:ext cx="3335789" cy="3426462"/>
          </a:xfrm>
          <a:prstGeom prst="rect">
            <a:avLst/>
          </a:prstGeom>
        </p:spPr>
      </p:pic>
      <p:pic>
        <p:nvPicPr>
          <p:cNvPr id="7" name="Obraz 6" descr="Obraz zawierający podłoże, budynek, drewno&#10;&#10;Opis wygenerowany automatycznie">
            <a:extLst>
              <a:ext uri="{FF2B5EF4-FFF2-40B4-BE49-F238E27FC236}">
                <a16:creationId xmlns:a16="http://schemas.microsoft.com/office/drawing/2014/main" id="{4583567B-B23B-4EFD-8787-DA244EB494B2}"/>
              </a:ext>
            </a:extLst>
          </p:cNvPr>
          <p:cNvPicPr>
            <a:picLocks noChangeAspect="1"/>
          </p:cNvPicPr>
          <p:nvPr/>
        </p:nvPicPr>
        <p:blipFill rotWithShape="1">
          <a:blip r:embed="rId3">
            <a:extLst>
              <a:ext uri="{28A0092B-C50C-407E-A947-70E740481C1C}">
                <a14:useLocalDpi xmlns:a14="http://schemas.microsoft.com/office/drawing/2010/main" val="0"/>
              </a:ext>
            </a:extLst>
          </a:blip>
          <a:srcRect l="1615" r="995" b="-2"/>
          <a:stretch/>
        </p:blipFill>
        <p:spPr>
          <a:xfrm rot="10800000" flipV="1">
            <a:off x="4466396" y="364142"/>
            <a:ext cx="3336953" cy="3426462"/>
          </a:xfrm>
          <a:prstGeom prst="rect">
            <a:avLst/>
          </a:prstGeom>
        </p:spPr>
      </p:pic>
      <p:pic>
        <p:nvPicPr>
          <p:cNvPr id="9" name="Obraz 8">
            <a:extLst>
              <a:ext uri="{FF2B5EF4-FFF2-40B4-BE49-F238E27FC236}">
                <a16:creationId xmlns:a16="http://schemas.microsoft.com/office/drawing/2014/main" id="{7EB35E45-94AC-46ED-8FE5-9A40245BDA45}"/>
              </a:ext>
            </a:extLst>
          </p:cNvPr>
          <p:cNvPicPr>
            <a:picLocks noChangeAspect="1"/>
          </p:cNvPicPr>
          <p:nvPr/>
        </p:nvPicPr>
        <p:blipFill rotWithShape="1">
          <a:blip r:embed="rId4">
            <a:extLst>
              <a:ext uri="{28A0092B-C50C-407E-A947-70E740481C1C}">
                <a14:useLocalDpi xmlns:a14="http://schemas.microsoft.com/office/drawing/2010/main" val="0"/>
              </a:ext>
            </a:extLst>
          </a:blip>
          <a:srcRect l="2612" r="-2" b="-2"/>
          <a:stretch/>
        </p:blipFill>
        <p:spPr>
          <a:xfrm>
            <a:off x="8095756" y="364142"/>
            <a:ext cx="3336953" cy="3426462"/>
          </a:xfrm>
          <a:prstGeom prst="rect">
            <a:avLst/>
          </a:prstGeom>
        </p:spPr>
      </p:pic>
      <p:sp>
        <p:nvSpPr>
          <p:cNvPr id="38" name="Rectangle 32">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837444" y="5460209"/>
            <a:ext cx="179036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80F570DE-07D5-43E9-8160-77EF30A44FBF}"/>
              </a:ext>
            </a:extLst>
          </p:cNvPr>
          <p:cNvSpPr>
            <a:spLocks noGrp="1"/>
          </p:cNvSpPr>
          <p:nvPr>
            <p:ph idx="1"/>
          </p:nvPr>
        </p:nvSpPr>
        <p:spPr>
          <a:xfrm>
            <a:off x="6683829" y="4495568"/>
            <a:ext cx="5065805" cy="1905232"/>
          </a:xfrm>
        </p:spPr>
        <p:txBody>
          <a:bodyPr anchor="ctr">
            <a:normAutofit lnSpcReduction="10000"/>
          </a:bodyPr>
          <a:lstStyle/>
          <a:p>
            <a:pPr marL="0" indent="0">
              <a:buNone/>
            </a:pPr>
            <a:r>
              <a:rPr lang="pl-PL" b="1" dirty="0">
                <a:latin typeface="Times New Roman" panose="02020603050405020304" pitchFamily="18" charset="0"/>
                <a:cs typeface="Times New Roman" panose="02020603050405020304" pitchFamily="18" charset="0"/>
              </a:rPr>
              <a:t>1 miejsce</a:t>
            </a:r>
            <a:r>
              <a:rPr lang="pl-PL" dirty="0">
                <a:latin typeface="Times New Roman" panose="02020603050405020304" pitchFamily="18" charset="0"/>
                <a:cs typeface="Times New Roman" panose="02020603050405020304" pitchFamily="18" charset="0"/>
              </a:rPr>
              <a:t>-</a:t>
            </a:r>
          </a:p>
          <a:p>
            <a:pPr marL="0" indent="0">
              <a:buNone/>
            </a:pPr>
            <a:r>
              <a:rPr lang="pl-PL" dirty="0">
                <a:latin typeface="Times New Roman" panose="02020603050405020304" pitchFamily="18" charset="0"/>
                <a:cs typeface="Times New Roman" panose="02020603050405020304" pitchFamily="18" charset="0"/>
              </a:rPr>
              <a:t> Gustaw Kubera , kl.2</a:t>
            </a:r>
          </a:p>
          <a:p>
            <a:pPr marL="0" indent="0">
              <a:buNone/>
            </a:pPr>
            <a:r>
              <a:rPr lang="pl-PL" b="1" dirty="0">
                <a:latin typeface="Times New Roman" panose="02020603050405020304" pitchFamily="18" charset="0"/>
                <a:cs typeface="Times New Roman" panose="02020603050405020304" pitchFamily="18" charset="0"/>
              </a:rPr>
              <a:t>2 miejsce- </a:t>
            </a:r>
          </a:p>
          <a:p>
            <a:pPr marL="0" indent="0">
              <a:buNone/>
            </a:pPr>
            <a:r>
              <a:rPr lang="pl-PL" dirty="0">
                <a:latin typeface="Times New Roman" panose="02020603050405020304" pitchFamily="18" charset="0"/>
                <a:cs typeface="Times New Roman" panose="02020603050405020304" pitchFamily="18" charset="0"/>
              </a:rPr>
              <a:t>Piotr Bąk, kl.2</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1200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827FF362-FC97-4BF5-949B-D4ADFA26E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8888549">
            <a:off x="-1059473" y="-1108988"/>
            <a:ext cx="7179830" cy="5226565"/>
          </a:xfrm>
          <a:custGeom>
            <a:avLst/>
            <a:gdLst>
              <a:gd name="connsiteX0" fmla="*/ 5217841 w 7179830"/>
              <a:gd name="connsiteY0" fmla="*/ 464824 h 5226565"/>
              <a:gd name="connsiteX1" fmla="*/ 5222490 w 7179830"/>
              <a:gd name="connsiteY1" fmla="*/ 464289 h 5226565"/>
              <a:gd name="connsiteX2" fmla="*/ 5216768 w 7179830"/>
              <a:gd name="connsiteY2" fmla="*/ 463394 h 5226565"/>
              <a:gd name="connsiteX3" fmla="*/ 5217841 w 7179830"/>
              <a:gd name="connsiteY3" fmla="*/ 464824 h 5226565"/>
              <a:gd name="connsiteX4" fmla="*/ 4945201 w 7179830"/>
              <a:gd name="connsiteY4" fmla="*/ 5226565 h 5226565"/>
              <a:gd name="connsiteX5" fmla="*/ 140449 w 7179830"/>
              <a:gd name="connsiteY5" fmla="*/ 2240811 h 5226565"/>
              <a:gd name="connsiteX6" fmla="*/ 232913 w 7179830"/>
              <a:gd name="connsiteY6" fmla="*/ 2052782 h 5226565"/>
              <a:gd name="connsiteX7" fmla="*/ 375714 w 7179830"/>
              <a:gd name="connsiteY7" fmla="*/ 1803205 h 5226565"/>
              <a:gd name="connsiteX8" fmla="*/ 1512756 w 7179830"/>
              <a:gd name="connsiteY8" fmla="*/ 638448 h 5226565"/>
              <a:gd name="connsiteX9" fmla="*/ 2902095 w 7179830"/>
              <a:gd name="connsiteY9" fmla="*/ 120440 h 5226565"/>
              <a:gd name="connsiteX10" fmla="*/ 2848453 w 7179830"/>
              <a:gd name="connsiteY10" fmla="*/ 125626 h 5226565"/>
              <a:gd name="connsiteX11" fmla="*/ 1837830 w 7179830"/>
              <a:gd name="connsiteY11" fmla="*/ 426203 h 5226565"/>
              <a:gd name="connsiteX12" fmla="*/ 214608 w 7179830"/>
              <a:gd name="connsiteY12" fmla="*/ 1882239 h 5226565"/>
              <a:gd name="connsiteX13" fmla="*/ 91317 w 7179830"/>
              <a:gd name="connsiteY13" fmla="*/ 2123701 h 5226565"/>
              <a:gd name="connsiteX14" fmla="*/ 64092 w 7179830"/>
              <a:gd name="connsiteY14" fmla="*/ 2193361 h 5226565"/>
              <a:gd name="connsiteX15" fmla="*/ 0 w 7179830"/>
              <a:gd name="connsiteY15" fmla="*/ 2153533 h 5226565"/>
              <a:gd name="connsiteX16" fmla="*/ 42834 w 7179830"/>
              <a:gd name="connsiteY16" fmla="*/ 2047277 h 5226565"/>
              <a:gd name="connsiteX17" fmla="*/ 923582 w 7179830"/>
              <a:gd name="connsiteY17" fmla="*/ 915600 h 5226565"/>
              <a:gd name="connsiteX18" fmla="*/ 2686989 w 7179830"/>
              <a:gd name="connsiteY18" fmla="*/ 73950 h 5226565"/>
              <a:gd name="connsiteX19" fmla="*/ 3059983 w 7179830"/>
              <a:gd name="connsiteY19" fmla="*/ 20308 h 5226565"/>
              <a:gd name="connsiteX20" fmla="*/ 3454435 w 7179830"/>
              <a:gd name="connsiteY20" fmla="*/ 1176 h 5226565"/>
              <a:gd name="connsiteX21" fmla="*/ 3923806 w 7179830"/>
              <a:gd name="connsiteY21" fmla="*/ 49990 h 5226565"/>
              <a:gd name="connsiteX22" fmla="*/ 5350874 w 7179830"/>
              <a:gd name="connsiteY22" fmla="*/ 426917 h 5226565"/>
              <a:gd name="connsiteX23" fmla="*/ 6607360 w 7179830"/>
              <a:gd name="connsiteY23" fmla="*/ 1075097 h 5226565"/>
              <a:gd name="connsiteX24" fmla="*/ 7110534 w 7179830"/>
              <a:gd name="connsiteY24" fmla="*/ 1541421 h 5226565"/>
              <a:gd name="connsiteX25" fmla="*/ 7179830 w 7179830"/>
              <a:gd name="connsiteY25" fmla="*/ 1630542 h 5226565"/>
              <a:gd name="connsiteX26" fmla="*/ 7136295 w 7179830"/>
              <a:gd name="connsiteY26" fmla="*/ 1700600 h 5226565"/>
              <a:gd name="connsiteX27" fmla="*/ 7131140 w 7179830"/>
              <a:gd name="connsiteY27" fmla="*/ 1693045 h 5226565"/>
              <a:gd name="connsiteX28" fmla="*/ 6577499 w 7179830"/>
              <a:gd name="connsiteY28" fmla="*/ 1148230 h 5226565"/>
              <a:gd name="connsiteX29" fmla="*/ 5494816 w 7179830"/>
              <a:gd name="connsiteY29" fmla="*/ 563527 h 5226565"/>
              <a:gd name="connsiteX30" fmla="*/ 5366967 w 7179830"/>
              <a:gd name="connsiteY30" fmla="*/ 514176 h 5226565"/>
              <a:gd name="connsiteX31" fmla="*/ 5244661 w 7179830"/>
              <a:gd name="connsiteY31" fmla="*/ 470725 h 5226565"/>
              <a:gd name="connsiteX32" fmla="*/ 5904822 w 7179830"/>
              <a:gd name="connsiteY32" fmla="*/ 815468 h 5226565"/>
              <a:gd name="connsiteX33" fmla="*/ 7015222 w 7179830"/>
              <a:gd name="connsiteY33" fmla="*/ 1815185 h 5226565"/>
              <a:gd name="connsiteX34" fmla="*/ 7040454 w 7179830"/>
              <a:gd name="connsiteY34" fmla="*/ 1854830 h 5226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179830" h="5226565">
                <a:moveTo>
                  <a:pt x="5217841" y="464824"/>
                </a:moveTo>
                <a:lnTo>
                  <a:pt x="5222490" y="464289"/>
                </a:lnTo>
                <a:lnTo>
                  <a:pt x="5216768" y="463394"/>
                </a:lnTo>
                <a:cubicBezTo>
                  <a:pt x="5216768" y="463394"/>
                  <a:pt x="5216768" y="464646"/>
                  <a:pt x="5217841" y="464824"/>
                </a:cubicBezTo>
                <a:close/>
                <a:moveTo>
                  <a:pt x="4945201" y="5226565"/>
                </a:moveTo>
                <a:lnTo>
                  <a:pt x="140449" y="2240811"/>
                </a:lnTo>
                <a:lnTo>
                  <a:pt x="232913" y="2052782"/>
                </a:lnTo>
                <a:cubicBezTo>
                  <a:pt x="277693" y="1968290"/>
                  <a:pt x="325201" y="1885054"/>
                  <a:pt x="375714" y="1803205"/>
                </a:cubicBezTo>
                <a:cubicBezTo>
                  <a:pt x="667528" y="1329721"/>
                  <a:pt x="1039629" y="935091"/>
                  <a:pt x="1512756" y="638448"/>
                </a:cubicBezTo>
                <a:cubicBezTo>
                  <a:pt x="1939392" y="370950"/>
                  <a:pt x="2405724" y="210560"/>
                  <a:pt x="2902095" y="120440"/>
                </a:cubicBezTo>
                <a:cubicBezTo>
                  <a:pt x="2884054" y="118134"/>
                  <a:pt x="2865727" y="119904"/>
                  <a:pt x="2848453" y="125626"/>
                </a:cubicBezTo>
                <a:cubicBezTo>
                  <a:pt x="2498704" y="175943"/>
                  <a:pt x="2158217" y="277201"/>
                  <a:pt x="1837830" y="426203"/>
                </a:cubicBezTo>
                <a:cubicBezTo>
                  <a:pt x="1147094" y="744660"/>
                  <a:pt x="593502" y="1217071"/>
                  <a:pt x="214608" y="1882239"/>
                </a:cubicBezTo>
                <a:cubicBezTo>
                  <a:pt x="169441" y="1960776"/>
                  <a:pt x="128308" y="2041369"/>
                  <a:pt x="91317" y="2123701"/>
                </a:cubicBezTo>
                <a:lnTo>
                  <a:pt x="64092" y="2193361"/>
                </a:lnTo>
                <a:lnTo>
                  <a:pt x="0" y="2153533"/>
                </a:lnTo>
                <a:lnTo>
                  <a:pt x="42834" y="2047277"/>
                </a:lnTo>
                <a:cubicBezTo>
                  <a:pt x="241792" y="1615775"/>
                  <a:pt x="541268" y="1241591"/>
                  <a:pt x="923582" y="915600"/>
                </a:cubicBezTo>
                <a:cubicBezTo>
                  <a:pt x="1435331" y="478415"/>
                  <a:pt x="2028081" y="205375"/>
                  <a:pt x="2686989" y="73950"/>
                </a:cubicBezTo>
                <a:cubicBezTo>
                  <a:pt x="2810367" y="49274"/>
                  <a:pt x="2934818" y="32466"/>
                  <a:pt x="3059983" y="20308"/>
                </a:cubicBezTo>
                <a:cubicBezTo>
                  <a:pt x="3185149" y="8148"/>
                  <a:pt x="3308706" y="2963"/>
                  <a:pt x="3454435" y="1176"/>
                </a:cubicBezTo>
                <a:cubicBezTo>
                  <a:pt x="3599805" y="-5977"/>
                  <a:pt x="3761985" y="20665"/>
                  <a:pt x="3923806" y="49990"/>
                </a:cubicBezTo>
                <a:cubicBezTo>
                  <a:pt x="4409449" y="137964"/>
                  <a:pt x="4886867" y="257228"/>
                  <a:pt x="5350874" y="426917"/>
                </a:cubicBezTo>
                <a:cubicBezTo>
                  <a:pt x="5797001" y="589991"/>
                  <a:pt x="6223101" y="792223"/>
                  <a:pt x="6607360" y="1075097"/>
                </a:cubicBezTo>
                <a:cubicBezTo>
                  <a:pt x="6794438" y="1212779"/>
                  <a:pt x="6965102" y="1365689"/>
                  <a:pt x="7110534" y="1541421"/>
                </a:cubicBezTo>
                <a:lnTo>
                  <a:pt x="7179830" y="1630542"/>
                </a:lnTo>
                <a:lnTo>
                  <a:pt x="7136295" y="1700600"/>
                </a:lnTo>
                <a:lnTo>
                  <a:pt x="7131140" y="1693045"/>
                </a:lnTo>
                <a:cubicBezTo>
                  <a:pt x="6977874" y="1483026"/>
                  <a:pt x="6788448" y="1305671"/>
                  <a:pt x="6577499" y="1148230"/>
                </a:cubicBezTo>
                <a:cubicBezTo>
                  <a:pt x="6245452" y="900401"/>
                  <a:pt x="5878538" y="716408"/>
                  <a:pt x="5494816" y="563527"/>
                </a:cubicBezTo>
                <a:cubicBezTo>
                  <a:pt x="5452491" y="546487"/>
                  <a:pt x="5409881" y="530036"/>
                  <a:pt x="5366967" y="514176"/>
                </a:cubicBezTo>
                <a:cubicBezTo>
                  <a:pt x="5326377" y="499156"/>
                  <a:pt x="5285430" y="485210"/>
                  <a:pt x="5244661" y="470725"/>
                </a:cubicBezTo>
                <a:cubicBezTo>
                  <a:pt x="5471517" y="572127"/>
                  <a:pt x="5691970" y="687263"/>
                  <a:pt x="5904822" y="815468"/>
                </a:cubicBezTo>
                <a:cubicBezTo>
                  <a:pt x="6336645" y="1080104"/>
                  <a:pt x="6718758" y="1400351"/>
                  <a:pt x="7015222" y="1815185"/>
                </a:cubicBezTo>
                <a:lnTo>
                  <a:pt x="7040454" y="1854830"/>
                </a:lnTo>
                <a:close/>
              </a:path>
            </a:pathLst>
          </a:custGeom>
          <a:solidFill>
            <a:schemeClr val="accent2"/>
          </a:solidFill>
          <a:ln w="12700" cap="flat">
            <a:noFill/>
            <a:prstDash val="solid"/>
            <a:miter/>
          </a:ln>
        </p:spPr>
        <p:txBody>
          <a:bodyPr wrap="square" rtlCol="0" anchor="ctr">
            <a:noAutofit/>
          </a:bodyPr>
          <a:lstStyle/>
          <a:p>
            <a:endParaRPr lang="en-US"/>
          </a:p>
        </p:txBody>
      </p:sp>
      <p:sp>
        <p:nvSpPr>
          <p:cNvPr id="2" name="Tytuł 1">
            <a:extLst>
              <a:ext uri="{FF2B5EF4-FFF2-40B4-BE49-F238E27FC236}">
                <a16:creationId xmlns:a16="http://schemas.microsoft.com/office/drawing/2014/main" id="{B60B97F8-3DB3-4EF8-A1C3-BD11EE04ABD4}"/>
              </a:ext>
            </a:extLst>
          </p:cNvPr>
          <p:cNvSpPr>
            <a:spLocks noGrp="1"/>
          </p:cNvSpPr>
          <p:nvPr>
            <p:ph type="title"/>
          </p:nvPr>
        </p:nvSpPr>
        <p:spPr>
          <a:xfrm>
            <a:off x="841246" y="673770"/>
            <a:ext cx="3644489" cy="2414488"/>
          </a:xfrm>
        </p:spPr>
        <p:txBody>
          <a:bodyPr anchor="t">
            <a:normAutofit/>
          </a:bodyPr>
          <a:lstStyle/>
          <a:p>
            <a:r>
              <a:rPr lang="pl-PL" sz="5400">
                <a:solidFill>
                  <a:srgbClr val="FFFFFF"/>
                </a:solidFill>
                <a:latin typeface="Times New Roman" panose="02020603050405020304" pitchFamily="18" charset="0"/>
                <a:cs typeface="Times New Roman" panose="02020603050405020304" pitchFamily="18" charset="0"/>
              </a:rPr>
              <a:t>Świetliczak na medal</a:t>
            </a:r>
          </a:p>
        </p:txBody>
      </p:sp>
      <p:sp>
        <p:nvSpPr>
          <p:cNvPr id="3" name="Symbol zastępczy zawartości 2">
            <a:extLst>
              <a:ext uri="{FF2B5EF4-FFF2-40B4-BE49-F238E27FC236}">
                <a16:creationId xmlns:a16="http://schemas.microsoft.com/office/drawing/2014/main" id="{D46AE132-8968-4F25-9133-7686700B954F}"/>
              </a:ext>
            </a:extLst>
          </p:cNvPr>
          <p:cNvSpPr>
            <a:spLocks noGrp="1"/>
          </p:cNvSpPr>
          <p:nvPr>
            <p:ph idx="1"/>
          </p:nvPr>
        </p:nvSpPr>
        <p:spPr>
          <a:xfrm>
            <a:off x="5817476" y="315311"/>
            <a:ext cx="5959365" cy="6321972"/>
          </a:xfrm>
        </p:spPr>
        <p:txBody>
          <a:bodyPr>
            <a:normAutofit fontScale="92500" lnSpcReduction="10000"/>
          </a:bodyPr>
          <a:lstStyle/>
          <a:p>
            <a:pPr marL="0" indent="0">
              <a:buNone/>
            </a:pPr>
            <a:r>
              <a:rPr lang="pl-PL" sz="2000" b="1" dirty="0">
                <a:latin typeface="Times New Roman" panose="02020603050405020304" pitchFamily="18" charset="0"/>
                <a:cs typeface="Times New Roman" panose="02020603050405020304" pitchFamily="18" charset="0"/>
              </a:rPr>
              <a:t>Ola R. z kl. 2 </a:t>
            </a:r>
          </a:p>
          <a:p>
            <a:pPr marL="0" indent="0">
              <a:buNone/>
            </a:pPr>
            <a:r>
              <a:rPr lang="pl-PL" sz="2000" dirty="0">
                <a:latin typeface="Times New Roman" panose="02020603050405020304" pitchFamily="18" charset="0"/>
                <a:cs typeface="Times New Roman" panose="02020603050405020304" pitchFamily="18" charset="0"/>
              </a:rPr>
              <a:t>Kreatywna rysowniczka, lubiąca filmy.</a:t>
            </a:r>
          </a:p>
          <a:p>
            <a:pPr marL="0" indent="0">
              <a:buNone/>
            </a:pPr>
            <a:r>
              <a:rPr lang="pl-PL" sz="2000" dirty="0">
                <a:latin typeface="Times New Roman" panose="02020603050405020304" pitchFamily="18" charset="0"/>
                <a:cs typeface="Times New Roman" panose="02020603050405020304" pitchFamily="18" charset="0"/>
              </a:rPr>
              <a:t>Uważa, że dobre wychowanie jest potrzebne, bo ma wpływ na to, jak nas widzą inni. Twierdzi, że zawsze warto pomagać innym.</a:t>
            </a:r>
          </a:p>
          <a:p>
            <a:pPr marL="0" indent="0">
              <a:buNone/>
            </a:pPr>
            <a:r>
              <a:rPr lang="pl-PL" sz="2000" b="1" dirty="0">
                <a:latin typeface="Times New Roman" panose="02020603050405020304" pitchFamily="18" charset="0"/>
                <a:cs typeface="Times New Roman" panose="02020603050405020304" pitchFamily="18" charset="0"/>
              </a:rPr>
              <a:t>Franek Z. z kl. 2 </a:t>
            </a:r>
          </a:p>
          <a:p>
            <a:pPr marL="0" indent="0">
              <a:buNone/>
            </a:pPr>
            <a:r>
              <a:rPr lang="pl-PL" sz="2000" dirty="0">
                <a:latin typeface="Times New Roman" panose="02020603050405020304" pitchFamily="18" charset="0"/>
                <a:cs typeface="Times New Roman" panose="02020603050405020304" pitchFamily="18" charset="0"/>
              </a:rPr>
              <a:t>Miłośnik motoryzacji i piłki nożnej. </a:t>
            </a:r>
          </a:p>
          <a:p>
            <a:pPr marL="0" indent="0">
              <a:buNone/>
            </a:pPr>
            <a:r>
              <a:rPr lang="pl-PL" sz="2000" dirty="0">
                <a:latin typeface="Times New Roman" panose="02020603050405020304" pitchFamily="18" charset="0"/>
                <a:cs typeface="Times New Roman" panose="02020603050405020304" pitchFamily="18" charset="0"/>
              </a:rPr>
              <a:t>W wolnych chwilach układa z klocków, rozwiązuje zagadki i gra w planszówki.</a:t>
            </a:r>
          </a:p>
          <a:p>
            <a:pPr marL="0" indent="0">
              <a:buNone/>
            </a:pPr>
            <a:r>
              <a:rPr lang="pl-PL" sz="2000" dirty="0">
                <a:latin typeface="Times New Roman" panose="02020603050405020304" pitchFamily="18" charset="0"/>
                <a:cs typeface="Times New Roman" panose="02020603050405020304" pitchFamily="18" charset="0"/>
              </a:rPr>
              <a:t>Jest zdania, że bycie miłym pomaga zyskać przyjaciół. </a:t>
            </a:r>
          </a:p>
          <a:p>
            <a:pPr marL="0" indent="0">
              <a:buNone/>
            </a:pPr>
            <a:r>
              <a:rPr lang="pl-PL" sz="2000" dirty="0">
                <a:latin typeface="Times New Roman" panose="02020603050405020304" pitchFamily="18" charset="0"/>
                <a:cs typeface="Times New Roman" panose="02020603050405020304" pitchFamily="18" charset="0"/>
              </a:rPr>
              <a:t>Konflikty należy rozwiązywać ugodowo, bez używania przemocy.</a:t>
            </a:r>
          </a:p>
          <a:p>
            <a:pPr marL="0" indent="0">
              <a:buNone/>
            </a:pPr>
            <a:r>
              <a:rPr lang="pl-PL" sz="2200" dirty="0">
                <a:latin typeface="Times New Roman" panose="02020603050405020304" pitchFamily="18" charset="0"/>
                <a:cs typeface="Times New Roman" panose="02020603050405020304" pitchFamily="18" charset="0"/>
              </a:rPr>
              <a:t> </a:t>
            </a:r>
            <a:r>
              <a:rPr lang="pl-PL" sz="2000" b="1" dirty="0">
                <a:latin typeface="Times New Roman" panose="02020603050405020304" pitchFamily="18" charset="0"/>
                <a:cs typeface="Times New Roman" panose="02020603050405020304" pitchFamily="18" charset="0"/>
              </a:rPr>
              <a:t>Iga Sz. z kl. 3</a:t>
            </a:r>
          </a:p>
          <a:p>
            <a:pPr marL="0" indent="0">
              <a:buNone/>
            </a:pPr>
            <a:r>
              <a:rPr lang="pl-PL" sz="2000" dirty="0">
                <a:latin typeface="Times New Roman" panose="02020603050405020304" pitchFamily="18" charset="0"/>
                <a:cs typeface="Times New Roman" panose="02020603050405020304" pitchFamily="18" charset="0"/>
              </a:rPr>
              <a:t>Rysuje, śpiewa, chętnie bawi się z rówieśnikami.</a:t>
            </a:r>
          </a:p>
          <a:p>
            <a:pPr marL="0" indent="0">
              <a:buNone/>
            </a:pPr>
            <a:r>
              <a:rPr lang="pl-PL" sz="2000" dirty="0">
                <a:latin typeface="Times New Roman" panose="02020603050405020304" pitchFamily="18" charset="0"/>
                <a:cs typeface="Times New Roman" panose="02020603050405020304" pitchFamily="18" charset="0"/>
              </a:rPr>
              <a:t>Wg. niej ważne jest, aby swoimi słowami </a:t>
            </a:r>
            <a:br>
              <a:rPr lang="pl-PL" sz="2000" dirty="0">
                <a:latin typeface="Times New Roman" panose="02020603050405020304" pitchFamily="18" charset="0"/>
                <a:cs typeface="Times New Roman" panose="02020603050405020304" pitchFamily="18" charset="0"/>
              </a:rPr>
            </a:br>
            <a:r>
              <a:rPr lang="pl-PL" sz="2000" dirty="0">
                <a:latin typeface="Times New Roman" panose="02020603050405020304" pitchFamily="18" charset="0"/>
                <a:cs typeface="Times New Roman" panose="02020603050405020304" pitchFamily="18" charset="0"/>
              </a:rPr>
              <a:t>i zachowaniem nie ranić innych. </a:t>
            </a:r>
          </a:p>
          <a:p>
            <a:pPr marL="0" indent="0">
              <a:buNone/>
            </a:pPr>
            <a:r>
              <a:rPr lang="pl-PL" sz="2000" dirty="0">
                <a:latin typeface="Times New Roman" panose="02020603050405020304" pitchFamily="18" charset="0"/>
                <a:cs typeface="Times New Roman" panose="02020603050405020304" pitchFamily="18" charset="0"/>
              </a:rPr>
              <a:t>Ludzie powinni być dla siebie mili i uczynni. Nie należy podnosić głosu, przerywać sobie. </a:t>
            </a:r>
          </a:p>
          <a:p>
            <a:pPr marL="0" indent="0">
              <a:buNone/>
            </a:pPr>
            <a:r>
              <a:rPr lang="pl-PL" sz="2000" dirty="0">
                <a:latin typeface="Times New Roman" panose="02020603050405020304" pitchFamily="18" charset="0"/>
                <a:cs typeface="Times New Roman" panose="02020603050405020304" pitchFamily="18" charset="0"/>
              </a:rPr>
              <a:t>Szacunek dla innych jest podstawą dobrego funkcjonowania.</a:t>
            </a:r>
          </a:p>
        </p:txBody>
      </p:sp>
    </p:spTree>
    <p:extLst>
      <p:ext uri="{BB962C8B-B14F-4D97-AF65-F5344CB8AC3E}">
        <p14:creationId xmlns:p14="http://schemas.microsoft.com/office/powerpoint/2010/main" val="35537822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8F55BE91-B4FA-418F-A618-2FA3C2359555}"/>
              </a:ext>
            </a:extLst>
          </p:cNvPr>
          <p:cNvSpPr>
            <a:spLocks noGrp="1"/>
          </p:cNvSpPr>
          <p:nvPr>
            <p:ph type="title"/>
          </p:nvPr>
        </p:nvSpPr>
        <p:spPr>
          <a:xfrm>
            <a:off x="841248" y="548640"/>
            <a:ext cx="3600860" cy="5431536"/>
          </a:xfrm>
        </p:spPr>
        <p:txBody>
          <a:bodyPr>
            <a:normAutofit/>
          </a:bodyPr>
          <a:lstStyle/>
          <a:p>
            <a:r>
              <a:rPr lang="pl-PL" sz="4200" dirty="0">
                <a:latin typeface="Times New Roman" panose="02020603050405020304" pitchFamily="18" charset="0"/>
                <a:cs typeface="Times New Roman" panose="02020603050405020304" pitchFamily="18" charset="0"/>
              </a:rPr>
              <a:t>Więcej wypowiedzi…</a:t>
            </a:r>
          </a:p>
        </p:txBody>
      </p:sp>
      <p:sp>
        <p:nvSpPr>
          <p:cNvPr id="17"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ymbol zastępczy zawartości 2">
            <a:extLst>
              <a:ext uri="{FF2B5EF4-FFF2-40B4-BE49-F238E27FC236}">
                <a16:creationId xmlns:a16="http://schemas.microsoft.com/office/drawing/2014/main" id="{9EFEF2F6-2658-4C12-8E0F-F2AC2B7AB055}"/>
              </a:ext>
            </a:extLst>
          </p:cNvPr>
          <p:cNvSpPr>
            <a:spLocks noGrp="1"/>
          </p:cNvSpPr>
          <p:nvPr>
            <p:ph idx="1"/>
          </p:nvPr>
        </p:nvSpPr>
        <p:spPr>
          <a:xfrm>
            <a:off x="5126418" y="552091"/>
            <a:ext cx="6224335" cy="5431536"/>
          </a:xfrm>
        </p:spPr>
        <p:txBody>
          <a:bodyPr anchor="ctr">
            <a:normAutofit/>
          </a:bodyPr>
          <a:lstStyle/>
          <a:p>
            <a:pPr marL="0" indent="0">
              <a:buNone/>
            </a:pPr>
            <a:r>
              <a:rPr lang="pl-PL" sz="1500" b="1" dirty="0">
                <a:latin typeface="Times New Roman" panose="02020603050405020304" pitchFamily="18" charset="0"/>
                <a:cs typeface="Times New Roman" panose="02020603050405020304" pitchFamily="18" charset="0"/>
              </a:rPr>
              <a:t>Zuzia O. z kl. 3</a:t>
            </a:r>
          </a:p>
          <a:p>
            <a:pPr marL="0" indent="0">
              <a:buNone/>
            </a:pPr>
            <a:r>
              <a:rPr lang="pl-PL" sz="1500" dirty="0">
                <a:latin typeface="Times New Roman" panose="02020603050405020304" pitchFamily="18" charset="0"/>
                <a:cs typeface="Times New Roman" panose="02020603050405020304" pitchFamily="18" charset="0"/>
              </a:rPr>
              <a:t>Gimnastyczka, która jeździ na rolkach i interesuje się modą oraz plastyką.</a:t>
            </a:r>
          </a:p>
          <a:p>
            <a:pPr marL="0" indent="0">
              <a:buNone/>
            </a:pPr>
            <a:r>
              <a:rPr lang="pl-PL" sz="1500" dirty="0">
                <a:latin typeface="Times New Roman" panose="02020603050405020304" pitchFamily="18" charset="0"/>
                <a:cs typeface="Times New Roman" panose="02020603050405020304" pitchFamily="18" charset="0"/>
              </a:rPr>
              <a:t>Sądzi, że dobre wychowanie powinniśmy przejawiać nie ze względu na korzyści, ale dla nas samych. Nie należy ulegać wpływom innych, starać się przypodobać za wszelką cenę. Powinniśmy być naturalni. Miejmy na uwadze drugą osobę.</a:t>
            </a:r>
          </a:p>
          <a:p>
            <a:pPr marL="0" indent="0">
              <a:buNone/>
            </a:pPr>
            <a:r>
              <a:rPr lang="pl-PL" sz="1500" b="1" dirty="0">
                <a:latin typeface="Times New Roman" panose="02020603050405020304" pitchFamily="18" charset="0"/>
                <a:cs typeface="Times New Roman" panose="02020603050405020304" pitchFamily="18" charset="0"/>
              </a:rPr>
              <a:t>Małgosia G. z kl. 3</a:t>
            </a:r>
          </a:p>
          <a:p>
            <a:pPr marL="0" indent="0">
              <a:buNone/>
            </a:pPr>
            <a:r>
              <a:rPr lang="pl-PL" sz="1500" dirty="0">
                <a:latin typeface="Times New Roman" panose="02020603050405020304" pitchFamily="18" charset="0"/>
                <a:cs typeface="Times New Roman" panose="02020603050405020304" pitchFamily="18" charset="0"/>
              </a:rPr>
              <a:t>Rysuje i śpiewa. Lubi psy i koty. Chętnie spędza czas z rówieśnikami.</a:t>
            </a:r>
          </a:p>
          <a:p>
            <a:pPr marL="0" indent="0">
              <a:buNone/>
            </a:pPr>
            <a:r>
              <a:rPr lang="pl-PL" sz="1500" dirty="0">
                <a:latin typeface="Times New Roman" panose="02020603050405020304" pitchFamily="18" charset="0"/>
                <a:cs typeface="Times New Roman" panose="02020603050405020304" pitchFamily="18" charset="0"/>
              </a:rPr>
              <a:t>Ważne jest dla niej, aby swoimi słowami i zachowaniem nie ranić innych. Ludzie powinni być dla siebie mili i uczynni. Nie powinni podnosić na siebie głosu ani sobie przerywać. Szacunek dla siebie nawzajem jest ważny.</a:t>
            </a:r>
          </a:p>
          <a:p>
            <a:pPr marL="0" indent="0">
              <a:buNone/>
            </a:pPr>
            <a:r>
              <a:rPr lang="pl-PL" sz="1500" b="1" dirty="0">
                <a:latin typeface="Times New Roman" panose="02020603050405020304" pitchFamily="18" charset="0"/>
                <a:cs typeface="Times New Roman" panose="02020603050405020304" pitchFamily="18" charset="0"/>
              </a:rPr>
              <a:t>Paweł B. z kl. 3</a:t>
            </a:r>
          </a:p>
          <a:p>
            <a:pPr marL="0" indent="0">
              <a:buNone/>
            </a:pPr>
            <a:r>
              <a:rPr lang="pl-PL" sz="1500" dirty="0">
                <a:latin typeface="Times New Roman" panose="02020603050405020304" pitchFamily="18" charset="0"/>
                <a:cs typeface="Times New Roman" panose="02020603050405020304" pitchFamily="18" charset="0"/>
              </a:rPr>
              <a:t>Miłośnik piłki nożnej i zwierząt.</a:t>
            </a:r>
          </a:p>
          <a:p>
            <a:pPr marL="0" indent="0">
              <a:buNone/>
            </a:pPr>
            <a:r>
              <a:rPr lang="pl-PL" sz="1500" dirty="0">
                <a:latin typeface="Times New Roman" panose="02020603050405020304" pitchFamily="18" charset="0"/>
                <a:cs typeface="Times New Roman" panose="02020603050405020304" pitchFamily="18" charset="0"/>
              </a:rPr>
              <a:t>Dobre wychowanie to dla niego zbiór przyjętych zasad. W szkole należy słuchać dorosłych. Podczas wspólnej zabawy przestrzegajmy zasad fair </a:t>
            </a:r>
            <a:r>
              <a:rPr lang="pl-PL" sz="1500" dirty="0" err="1">
                <a:latin typeface="Times New Roman" panose="02020603050405020304" pitchFamily="18" charset="0"/>
                <a:cs typeface="Times New Roman" panose="02020603050405020304" pitchFamily="18" charset="0"/>
              </a:rPr>
              <a:t>play</a:t>
            </a:r>
            <a:r>
              <a:rPr lang="pl-PL" sz="1500" dirty="0">
                <a:latin typeface="Times New Roman" panose="02020603050405020304" pitchFamily="18" charset="0"/>
                <a:cs typeface="Times New Roman" panose="02020603050405020304" pitchFamily="18" charset="0"/>
              </a:rPr>
              <a:t>.</a:t>
            </a:r>
          </a:p>
          <a:p>
            <a:pPr marL="0" indent="0">
              <a:buNone/>
            </a:pPr>
            <a:endParaRPr lang="pl-PL"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62538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E0AB7FFF-0ECE-4F37-A25F-C879EDF72CF1}"/>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600" kern="1200">
                <a:solidFill>
                  <a:schemeClr val="tx1"/>
                </a:solidFill>
                <a:latin typeface="+mj-lt"/>
                <a:ea typeface="+mj-ea"/>
                <a:cs typeface="+mj-cs"/>
              </a:rPr>
              <a:t>Dziękujemy za uwagę </a:t>
            </a:r>
            <a:r>
              <a:rPr lang="en-US" sz="5600" kern="1200">
                <a:solidFill>
                  <a:schemeClr val="tx1"/>
                </a:solidFill>
                <a:latin typeface="+mj-lt"/>
                <a:ea typeface="+mj-ea"/>
                <a:cs typeface="+mj-cs"/>
                <a:sym typeface="Wingdings" panose="05000000000000000000" pitchFamily="2" charset="2"/>
              </a:rPr>
              <a:t></a:t>
            </a:r>
            <a:endParaRPr lang="en-US" sz="5600" kern="1200">
              <a:solidFill>
                <a:schemeClr val="tx1"/>
              </a:solidFill>
              <a:latin typeface="+mj-lt"/>
              <a:ea typeface="+mj-ea"/>
              <a:cs typeface="+mj-cs"/>
            </a:endParaRPr>
          </a:p>
        </p:txBody>
      </p:sp>
      <p:sp>
        <p:nvSpPr>
          <p:cNvPr id="12"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Symbol zastępczy zawartości 4">
            <a:extLst>
              <a:ext uri="{FF2B5EF4-FFF2-40B4-BE49-F238E27FC236}">
                <a16:creationId xmlns:a16="http://schemas.microsoft.com/office/drawing/2014/main" id="{FE906A44-FE92-427C-9955-227D1EAA63E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54296" y="2053525"/>
            <a:ext cx="7214616" cy="2723517"/>
          </a:xfrm>
          <a:prstGeom prst="rect">
            <a:avLst/>
          </a:prstGeom>
        </p:spPr>
      </p:pic>
    </p:spTree>
    <p:extLst>
      <p:ext uri="{BB962C8B-B14F-4D97-AF65-F5344CB8AC3E}">
        <p14:creationId xmlns:p14="http://schemas.microsoft.com/office/powerpoint/2010/main" val="23396710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Obraz 1">
            <a:extLst>
              <a:ext uri="{FF2B5EF4-FFF2-40B4-BE49-F238E27FC236}">
                <a16:creationId xmlns:a16="http://schemas.microsoft.com/office/drawing/2014/main" id="{64FCD2BB-BF4C-45C6-A203-40DF0471076A}"/>
              </a:ext>
            </a:extLst>
          </p:cNvPr>
          <p:cNvPicPr>
            <a:picLocks noChangeAspect="1"/>
          </p:cNvPicPr>
          <p:nvPr/>
        </p:nvPicPr>
        <p:blipFill rotWithShape="1">
          <a:blip r:embed="rId2"/>
          <a:srcRect t="9652" r="1" b="348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50723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7">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9">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braz 1">
            <a:extLst>
              <a:ext uri="{FF2B5EF4-FFF2-40B4-BE49-F238E27FC236}">
                <a16:creationId xmlns:a16="http://schemas.microsoft.com/office/drawing/2014/main" id="{CBD2F8F8-6FF4-4233-B406-4C2747EEC501}"/>
              </a:ext>
            </a:extLst>
          </p:cNvPr>
          <p:cNvPicPr>
            <a:picLocks noChangeAspect="1"/>
          </p:cNvPicPr>
          <p:nvPr/>
        </p:nvPicPr>
        <p:blipFill rotWithShape="1">
          <a:blip r:embed="rId2"/>
          <a:srcRect r="-2" b="18547"/>
          <a:stretch/>
        </p:blipFill>
        <p:spPr>
          <a:xfrm>
            <a:off x="6421035" y="643467"/>
            <a:ext cx="5129784" cy="5571066"/>
          </a:xfrm>
          <a:prstGeom prst="rect">
            <a:avLst/>
          </a:prstGeom>
        </p:spPr>
      </p:pic>
      <p:sp>
        <p:nvSpPr>
          <p:cNvPr id="20" name="Rectangle 11">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2">
            <a:extLst>
              <a:ext uri="{FF2B5EF4-FFF2-40B4-BE49-F238E27FC236}">
                <a16:creationId xmlns:a16="http://schemas.microsoft.com/office/drawing/2014/main" id="{743DF91D-25F8-4BFE-98A7-C04E534F2133}"/>
              </a:ext>
            </a:extLst>
          </p:cNvPr>
          <p:cNvPicPr>
            <a:picLocks noChangeAspect="1"/>
          </p:cNvPicPr>
          <p:nvPr/>
        </p:nvPicPr>
        <p:blipFill rotWithShape="1">
          <a:blip r:embed="rId3"/>
          <a:srcRect r="-2" b="18547"/>
          <a:stretch/>
        </p:blipFill>
        <p:spPr>
          <a:xfrm>
            <a:off x="641180" y="643467"/>
            <a:ext cx="5129784" cy="5571066"/>
          </a:xfrm>
          <a:prstGeom prst="rect">
            <a:avLst/>
          </a:prstGeom>
        </p:spPr>
      </p:pic>
    </p:spTree>
    <p:extLst>
      <p:ext uri="{BB962C8B-B14F-4D97-AF65-F5344CB8AC3E}">
        <p14:creationId xmlns:p14="http://schemas.microsoft.com/office/powerpoint/2010/main" val="1159372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Obraz 1">
            <a:extLst>
              <a:ext uri="{FF2B5EF4-FFF2-40B4-BE49-F238E27FC236}">
                <a16:creationId xmlns:a16="http://schemas.microsoft.com/office/drawing/2014/main" id="{DFF8CE78-822B-4436-A83F-8D370EC4E2B6}"/>
              </a:ext>
            </a:extLst>
          </p:cNvPr>
          <p:cNvPicPr>
            <a:picLocks noChangeAspect="1"/>
          </p:cNvPicPr>
          <p:nvPr/>
        </p:nvPicPr>
        <p:blipFill rotWithShape="1">
          <a:blip r:embed="rId2"/>
          <a:srcRect t="11933" r="1" b="32587"/>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59841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205D939-00C4-4F2E-9797-3170DD040D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8EE4E44-1403-472B-8C01-D354CB8F5A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56866" y="480060"/>
            <a:ext cx="545812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Obraz 4" descr="Obraz zawierający podłoże, kolorowy&#10;&#10;Opis wygenerowany automatycznie">
            <a:extLst>
              <a:ext uri="{FF2B5EF4-FFF2-40B4-BE49-F238E27FC236}">
                <a16:creationId xmlns:a16="http://schemas.microsoft.com/office/drawing/2014/main" id="{278EB59E-6C01-4847-8CBF-E8E11AAF8794}"/>
              </a:ext>
            </a:extLst>
          </p:cNvPr>
          <p:cNvPicPr>
            <a:picLocks noChangeAspect="1"/>
          </p:cNvPicPr>
          <p:nvPr/>
        </p:nvPicPr>
        <p:blipFill rotWithShape="1">
          <a:blip r:embed="rId2">
            <a:extLst>
              <a:ext uri="{28A0092B-C50C-407E-A947-70E740481C1C}">
                <a14:useLocalDpi xmlns:a14="http://schemas.microsoft.com/office/drawing/2010/main" val="0"/>
              </a:ext>
            </a:extLst>
          </a:blip>
          <a:srcRect l="12394" r="17626" b="1"/>
          <a:stretch/>
        </p:blipFill>
        <p:spPr>
          <a:xfrm>
            <a:off x="6421035" y="643467"/>
            <a:ext cx="5129784" cy="5571066"/>
          </a:xfrm>
          <a:prstGeom prst="rect">
            <a:avLst/>
          </a:prstGeom>
        </p:spPr>
      </p:pic>
      <p:sp>
        <p:nvSpPr>
          <p:cNvPr id="14" name="Rectangle 13">
            <a:extLst>
              <a:ext uri="{FF2B5EF4-FFF2-40B4-BE49-F238E27FC236}">
                <a16:creationId xmlns:a16="http://schemas.microsoft.com/office/drawing/2014/main" id="{583CCE40-4C5F-42D3-86D9-7892AD1E98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5458121"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Obraz 2" descr="Obraz zawierający wewnątrz, drewno&#10;&#10;Opis wygenerowany automatycznie">
            <a:extLst>
              <a:ext uri="{FF2B5EF4-FFF2-40B4-BE49-F238E27FC236}">
                <a16:creationId xmlns:a16="http://schemas.microsoft.com/office/drawing/2014/main" id="{9C1AF32A-2162-4429-B21F-40433CE970C5}"/>
              </a:ext>
            </a:extLst>
          </p:cNvPr>
          <p:cNvPicPr>
            <a:picLocks noChangeAspect="1"/>
          </p:cNvPicPr>
          <p:nvPr/>
        </p:nvPicPr>
        <p:blipFill rotWithShape="1">
          <a:blip r:embed="rId3">
            <a:extLst>
              <a:ext uri="{28A0092B-C50C-407E-A947-70E740481C1C}">
                <a14:useLocalDpi xmlns:a14="http://schemas.microsoft.com/office/drawing/2010/main" val="0"/>
              </a:ext>
            </a:extLst>
          </a:blip>
          <a:srcRect t="4821" r="2" b="3103"/>
          <a:stretch/>
        </p:blipFill>
        <p:spPr>
          <a:xfrm rot="5400000">
            <a:off x="420539" y="864108"/>
            <a:ext cx="5571066" cy="5129784"/>
          </a:xfrm>
          <a:prstGeom prst="rect">
            <a:avLst/>
          </a:prstGeom>
        </p:spPr>
      </p:pic>
    </p:spTree>
    <p:extLst>
      <p:ext uri="{BB962C8B-B14F-4D97-AF65-F5344CB8AC3E}">
        <p14:creationId xmlns:p14="http://schemas.microsoft.com/office/powerpoint/2010/main" val="6605893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Obraz 1">
            <a:extLst>
              <a:ext uri="{FF2B5EF4-FFF2-40B4-BE49-F238E27FC236}">
                <a16:creationId xmlns:a16="http://schemas.microsoft.com/office/drawing/2014/main" id="{124E570D-ED2D-4E80-BB76-0D33A4BA7124}"/>
              </a:ext>
            </a:extLst>
          </p:cNvPr>
          <p:cNvPicPr>
            <a:picLocks noChangeAspect="1"/>
          </p:cNvPicPr>
          <p:nvPr/>
        </p:nvPicPr>
        <p:blipFill rotWithShape="1">
          <a:blip r:embed="rId2"/>
          <a:srcRect l="21992" r="1968"/>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5931037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A51A0227-072A-4F5F-928C-E2C3E5CCD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ytuł 1">
            <a:extLst>
              <a:ext uri="{FF2B5EF4-FFF2-40B4-BE49-F238E27FC236}">
                <a16:creationId xmlns:a16="http://schemas.microsoft.com/office/drawing/2014/main" id="{C0DC2887-6BA5-407B-88B0-BDA75970183D}"/>
              </a:ext>
            </a:extLst>
          </p:cNvPr>
          <p:cNvSpPr>
            <a:spLocks noGrp="1"/>
          </p:cNvSpPr>
          <p:nvPr>
            <p:ph type="title"/>
          </p:nvPr>
        </p:nvSpPr>
        <p:spPr>
          <a:xfrm>
            <a:off x="630936" y="4440365"/>
            <a:ext cx="4245864" cy="1722691"/>
          </a:xfrm>
        </p:spPr>
        <p:txBody>
          <a:bodyPr anchor="ctr">
            <a:normAutofit/>
          </a:bodyPr>
          <a:lstStyle/>
          <a:p>
            <a:r>
              <a:rPr lang="pl-PL" sz="2600">
                <a:latin typeface="Times New Roman" panose="02020603050405020304" pitchFamily="18" charset="0"/>
                <a:cs typeface="Times New Roman" panose="02020603050405020304" pitchFamily="18" charset="0"/>
              </a:rPr>
              <a:t>Realizacja projektu czytelniczego </a:t>
            </a:r>
            <a:br>
              <a:rPr lang="pl-PL" sz="2600">
                <a:latin typeface="Times New Roman" panose="02020603050405020304" pitchFamily="18" charset="0"/>
                <a:cs typeface="Times New Roman" panose="02020603050405020304" pitchFamily="18" charset="0"/>
              </a:rPr>
            </a:br>
            <a:r>
              <a:rPr lang="pl-PL" sz="2600">
                <a:latin typeface="Times New Roman" panose="02020603050405020304" pitchFamily="18" charset="0"/>
                <a:cs typeface="Times New Roman" panose="02020603050405020304" pitchFamily="18" charset="0"/>
              </a:rPr>
              <a:t>„ </a:t>
            </a:r>
            <a:r>
              <a:rPr lang="pl-PL" sz="2600" b="1">
                <a:latin typeface="Times New Roman" panose="02020603050405020304" pitchFamily="18" charset="0"/>
                <a:cs typeface="Times New Roman" panose="02020603050405020304" pitchFamily="18" charset="0"/>
              </a:rPr>
              <a:t>Zaczytani</a:t>
            </a:r>
            <a:r>
              <a:rPr lang="pl-PL" sz="2600">
                <a:latin typeface="Times New Roman" panose="02020603050405020304" pitchFamily="18" charset="0"/>
                <a:cs typeface="Times New Roman" panose="02020603050405020304" pitchFamily="18" charset="0"/>
              </a:rPr>
              <a:t>” w naszej świetlicy</a:t>
            </a:r>
          </a:p>
        </p:txBody>
      </p:sp>
      <p:pic>
        <p:nvPicPr>
          <p:cNvPr id="4" name="Symbol zastępczy zawartości 3">
            <a:extLst>
              <a:ext uri="{FF2B5EF4-FFF2-40B4-BE49-F238E27FC236}">
                <a16:creationId xmlns:a16="http://schemas.microsoft.com/office/drawing/2014/main" id="{C2787099-5A29-4BAF-86A0-D3577C504B2E}"/>
              </a:ext>
            </a:extLst>
          </p:cNvPr>
          <p:cNvPicPr>
            <a:picLocks noChangeAspect="1"/>
          </p:cNvPicPr>
          <p:nvPr/>
        </p:nvPicPr>
        <p:blipFill>
          <a:blip r:embed="rId2"/>
          <a:stretch>
            <a:fillRect/>
          </a:stretch>
        </p:blipFill>
        <p:spPr>
          <a:xfrm>
            <a:off x="580855" y="320040"/>
            <a:ext cx="5236041" cy="3927031"/>
          </a:xfrm>
          <a:prstGeom prst="rect">
            <a:avLst/>
          </a:prstGeom>
        </p:spPr>
      </p:pic>
      <p:pic>
        <p:nvPicPr>
          <p:cNvPr id="5" name="Obraz 4">
            <a:extLst>
              <a:ext uri="{FF2B5EF4-FFF2-40B4-BE49-F238E27FC236}">
                <a16:creationId xmlns:a16="http://schemas.microsoft.com/office/drawing/2014/main" id="{950467C4-73D2-4578-A4AE-FB76AABF3F66}"/>
              </a:ext>
            </a:extLst>
          </p:cNvPr>
          <p:cNvPicPr>
            <a:picLocks noChangeAspect="1"/>
          </p:cNvPicPr>
          <p:nvPr/>
        </p:nvPicPr>
        <p:blipFill>
          <a:blip r:embed="rId3"/>
          <a:stretch>
            <a:fillRect/>
          </a:stretch>
        </p:blipFill>
        <p:spPr>
          <a:xfrm>
            <a:off x="6372055" y="320040"/>
            <a:ext cx="5236041" cy="3927031"/>
          </a:xfrm>
          <a:prstGeom prst="rect">
            <a:avLst/>
          </a:prstGeom>
        </p:spPr>
      </p:pic>
      <p:sp>
        <p:nvSpPr>
          <p:cNvPr id="19" name="sketchy line">
            <a:extLst>
              <a:ext uri="{FF2B5EF4-FFF2-40B4-BE49-F238E27FC236}">
                <a16:creationId xmlns:a16="http://schemas.microsoft.com/office/drawing/2014/main" id="{35D99776-4B38-47DF-A302-11AD9AF87A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337304" y="5292566"/>
            <a:ext cx="1554480" cy="18288"/>
          </a:xfrm>
          <a:custGeom>
            <a:avLst/>
            <a:gdLst>
              <a:gd name="connsiteX0" fmla="*/ 0 w 1554480"/>
              <a:gd name="connsiteY0" fmla="*/ 0 h 18288"/>
              <a:gd name="connsiteX1" fmla="*/ 549250 w 1554480"/>
              <a:gd name="connsiteY1" fmla="*/ 0 h 18288"/>
              <a:gd name="connsiteX2" fmla="*/ 1082954 w 1554480"/>
              <a:gd name="connsiteY2" fmla="*/ 0 h 18288"/>
              <a:gd name="connsiteX3" fmla="*/ 1554480 w 1554480"/>
              <a:gd name="connsiteY3" fmla="*/ 0 h 18288"/>
              <a:gd name="connsiteX4" fmla="*/ 1554480 w 1554480"/>
              <a:gd name="connsiteY4" fmla="*/ 18288 h 18288"/>
              <a:gd name="connsiteX5" fmla="*/ 1067410 w 1554480"/>
              <a:gd name="connsiteY5" fmla="*/ 18288 h 18288"/>
              <a:gd name="connsiteX6" fmla="*/ 549250 w 1554480"/>
              <a:gd name="connsiteY6" fmla="*/ 18288 h 18288"/>
              <a:gd name="connsiteX7" fmla="*/ 0 w 1554480"/>
              <a:gd name="connsiteY7" fmla="*/ 18288 h 18288"/>
              <a:gd name="connsiteX8" fmla="*/ 0 w 1554480"/>
              <a:gd name="connsiteY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4480" h="18288" fill="none" extrusionOk="0">
                <a:moveTo>
                  <a:pt x="0" y="0"/>
                </a:moveTo>
                <a:cubicBezTo>
                  <a:pt x="114141" y="-19864"/>
                  <a:pt x="345055" y="-1657"/>
                  <a:pt x="549250" y="0"/>
                </a:cubicBezTo>
                <a:cubicBezTo>
                  <a:pt x="753445" y="1657"/>
                  <a:pt x="862292" y="-5674"/>
                  <a:pt x="1082954" y="0"/>
                </a:cubicBezTo>
                <a:cubicBezTo>
                  <a:pt x="1303616" y="5674"/>
                  <a:pt x="1363530" y="4537"/>
                  <a:pt x="1554480" y="0"/>
                </a:cubicBezTo>
                <a:cubicBezTo>
                  <a:pt x="1554963" y="7176"/>
                  <a:pt x="1553909" y="13682"/>
                  <a:pt x="1554480" y="18288"/>
                </a:cubicBezTo>
                <a:cubicBezTo>
                  <a:pt x="1338847" y="6127"/>
                  <a:pt x="1215066" y="37851"/>
                  <a:pt x="1067410" y="18288"/>
                </a:cubicBezTo>
                <a:cubicBezTo>
                  <a:pt x="919754" y="-1275"/>
                  <a:pt x="800465" y="3080"/>
                  <a:pt x="549250" y="18288"/>
                </a:cubicBezTo>
                <a:cubicBezTo>
                  <a:pt x="298035" y="33496"/>
                  <a:pt x="158868" y="22769"/>
                  <a:pt x="0" y="18288"/>
                </a:cubicBezTo>
                <a:cubicBezTo>
                  <a:pt x="-655" y="13237"/>
                  <a:pt x="709" y="4645"/>
                  <a:pt x="0" y="0"/>
                </a:cubicBezTo>
                <a:close/>
              </a:path>
              <a:path w="1554480" h="18288" stroke="0" extrusionOk="0">
                <a:moveTo>
                  <a:pt x="0" y="0"/>
                </a:moveTo>
                <a:cubicBezTo>
                  <a:pt x="249941" y="-58"/>
                  <a:pt x="367334" y="23448"/>
                  <a:pt x="502615" y="0"/>
                </a:cubicBezTo>
                <a:cubicBezTo>
                  <a:pt x="637897" y="-23448"/>
                  <a:pt x="813653" y="-20418"/>
                  <a:pt x="974141" y="0"/>
                </a:cubicBezTo>
                <a:cubicBezTo>
                  <a:pt x="1134629" y="20418"/>
                  <a:pt x="1268772" y="6288"/>
                  <a:pt x="1554480" y="0"/>
                </a:cubicBezTo>
                <a:cubicBezTo>
                  <a:pt x="1554917" y="7222"/>
                  <a:pt x="1555359" y="13299"/>
                  <a:pt x="1554480" y="18288"/>
                </a:cubicBezTo>
                <a:cubicBezTo>
                  <a:pt x="1336087" y="12172"/>
                  <a:pt x="1310024" y="19759"/>
                  <a:pt x="1067410" y="18288"/>
                </a:cubicBezTo>
                <a:cubicBezTo>
                  <a:pt x="824796" y="16818"/>
                  <a:pt x="787902" y="34647"/>
                  <a:pt x="518160" y="18288"/>
                </a:cubicBezTo>
                <a:cubicBezTo>
                  <a:pt x="248418" y="1930"/>
                  <a:pt x="133160" y="9205"/>
                  <a:pt x="0" y="18288"/>
                </a:cubicBezTo>
                <a:cubicBezTo>
                  <a:pt x="-643" y="9451"/>
                  <a:pt x="-340" y="711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Symbol zastępczy zawartości 5">
            <a:extLst>
              <a:ext uri="{FF2B5EF4-FFF2-40B4-BE49-F238E27FC236}">
                <a16:creationId xmlns:a16="http://schemas.microsoft.com/office/drawing/2014/main" id="{FA54F739-1E31-4C22-9B6C-7EDCFF2FB9BF}"/>
              </a:ext>
            </a:extLst>
          </p:cNvPr>
          <p:cNvPicPr>
            <a:picLocks noGrp="1" noChangeAspect="1"/>
          </p:cNvPicPr>
          <p:nvPr>
            <p:ph idx="1"/>
          </p:nvPr>
        </p:nvPicPr>
        <p:blipFill>
          <a:blip r:embed="rId4"/>
          <a:stretch>
            <a:fillRect/>
          </a:stretch>
        </p:blipFill>
        <p:spPr>
          <a:xfrm>
            <a:off x="6683829" y="4440238"/>
            <a:ext cx="4009426" cy="2097722"/>
          </a:xfrm>
          <a:prstGeom prst="rect">
            <a:avLst/>
          </a:prstGeom>
        </p:spPr>
      </p:pic>
    </p:spTree>
    <p:extLst>
      <p:ext uri="{BB962C8B-B14F-4D97-AF65-F5344CB8AC3E}">
        <p14:creationId xmlns:p14="http://schemas.microsoft.com/office/powerpoint/2010/main" val="2632884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Obraz 1">
            <a:extLst>
              <a:ext uri="{FF2B5EF4-FFF2-40B4-BE49-F238E27FC236}">
                <a16:creationId xmlns:a16="http://schemas.microsoft.com/office/drawing/2014/main" id="{A14FED7C-1B1A-4246-BC35-3A757EEAC138}"/>
              </a:ext>
            </a:extLst>
          </p:cNvPr>
          <p:cNvPicPr>
            <a:picLocks noChangeAspect="1"/>
          </p:cNvPicPr>
          <p:nvPr/>
        </p:nvPicPr>
        <p:blipFill rotWithShape="1">
          <a:blip r:embed="rId2"/>
          <a:srcRect t="21358" r="1" b="23162"/>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3629194113"/>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201</TotalTime>
  <Words>392</Words>
  <Application>Microsoft Office PowerPoint</Application>
  <PresentationFormat>Panoramiczny</PresentationFormat>
  <Paragraphs>37</Paragraphs>
  <Slides>24</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24</vt:i4>
      </vt:variant>
    </vt:vector>
  </HeadingPairs>
  <TitlesOfParts>
    <vt:vector size="30" baseType="lpstr">
      <vt:lpstr>Meiryo</vt:lpstr>
      <vt:lpstr>Arial</vt:lpstr>
      <vt:lpstr>Calibri</vt:lpstr>
      <vt:lpstr>Calibri Light</vt:lpstr>
      <vt:lpstr>Times New Roman</vt:lpstr>
      <vt:lpstr>Motyw pakietu Office</vt:lpstr>
      <vt:lpstr>Dzieje się … w świetlicy</vt:lpstr>
      <vt:lpstr>Nasz powrót do świetlicy po wakacjach…</vt:lpstr>
      <vt:lpstr>Prezentacja programu PowerPoint</vt:lpstr>
      <vt:lpstr>Prezentacja programu PowerPoint</vt:lpstr>
      <vt:lpstr>Prezentacja programu PowerPoint</vt:lpstr>
      <vt:lpstr>Prezentacja programu PowerPoint</vt:lpstr>
      <vt:lpstr>Prezentacja programu PowerPoint</vt:lpstr>
      <vt:lpstr>Realizacja projektu czytelniczego  „ Zaczytani” w naszej świetlicy</vt:lpstr>
      <vt:lpstr>Prezentacja programu PowerPoint</vt:lpstr>
      <vt:lpstr>Gry i zabawy  w świetlicy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Kreatywne prace wykonane przez naszych uczniów w ramach konkursu międzyświetlicowego- wykonanie zabawki własnego projektu</vt:lpstr>
      <vt:lpstr>Prac ciąg dalszy…</vt:lpstr>
      <vt:lpstr>Prace nagrodzone-  1 i 2 miejscem</vt:lpstr>
      <vt:lpstr>Świetliczak na medal</vt:lpstr>
      <vt:lpstr>Więcej wypowiedzi…</vt:lpstr>
      <vt:lpstr>Dziękujemy za uwagę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Dzieje się … w świetlicy</dc:title>
  <dc:creator>Marta Brzustowska</dc:creator>
  <cp:lastModifiedBy>Marta Brzustowska</cp:lastModifiedBy>
  <cp:revision>15</cp:revision>
  <cp:lastPrinted>2021-12-10T14:01:30Z</cp:lastPrinted>
  <dcterms:created xsi:type="dcterms:W3CDTF">2021-12-10T12:35:10Z</dcterms:created>
  <dcterms:modified xsi:type="dcterms:W3CDTF">2022-02-21T12:01:04Z</dcterms:modified>
</cp:coreProperties>
</file>